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81" r:id="rId6"/>
    <p:sldId id="282" r:id="rId7"/>
    <p:sldId id="259" r:id="rId8"/>
    <p:sldId id="258" r:id="rId9"/>
    <p:sldId id="263" r:id="rId10"/>
    <p:sldId id="283" r:id="rId11"/>
    <p:sldId id="284" r:id="rId12"/>
    <p:sldId id="275" r:id="rId13"/>
    <p:sldId id="274" r:id="rId14"/>
    <p:sldId id="276" r:id="rId15"/>
    <p:sldId id="277" r:id="rId16"/>
    <p:sldId id="278" r:id="rId17"/>
    <p:sldId id="279"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D5EA"/>
    <a:srgbClr val="368E7D"/>
    <a:srgbClr val="254056"/>
    <a:srgbClr val="990000"/>
    <a:srgbClr val="0F1922"/>
    <a:srgbClr val="0F19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90AEC7-E473-450B-895B-B77049DD7C5E}" v="2701" dt="2024-03-19T06:43:09.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4" autoAdjust="0"/>
    <p:restoredTop sz="96247" autoAdjust="0"/>
  </p:normalViewPr>
  <p:slideViewPr>
    <p:cSldViewPr snapToGrid="0">
      <p:cViewPr varScale="1">
        <p:scale>
          <a:sx n="106" d="100"/>
          <a:sy n="106" d="100"/>
        </p:scale>
        <p:origin x="930"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rie Shao" userId="0653f3f3-8889-4d5b-8f10-d3276d4386f3" providerId="ADAL" clId="{CD90AEC7-E473-450B-895B-B77049DD7C5E}"/>
    <pc:docChg chg="undo redo custSel addSld delSld modSld sldOrd modMainMaster">
      <pc:chgData name="Carrie Shao" userId="0653f3f3-8889-4d5b-8f10-d3276d4386f3" providerId="ADAL" clId="{CD90AEC7-E473-450B-895B-B77049DD7C5E}" dt="2024-03-19T07:05:27.072" v="6283" actId="20577"/>
      <pc:docMkLst>
        <pc:docMk/>
      </pc:docMkLst>
      <pc:sldChg chg="addSp modSp mod modNotesTx">
        <pc:chgData name="Carrie Shao" userId="0653f3f3-8889-4d5b-8f10-d3276d4386f3" providerId="ADAL" clId="{CD90AEC7-E473-450B-895B-B77049DD7C5E}" dt="2024-03-19T06:20:00.225" v="4015" actId="1035"/>
        <pc:sldMkLst>
          <pc:docMk/>
          <pc:sldMk cId="901391815" sldId="256"/>
        </pc:sldMkLst>
        <pc:spChg chg="add mod">
          <ac:chgData name="Carrie Shao" userId="0653f3f3-8889-4d5b-8f10-d3276d4386f3" providerId="ADAL" clId="{CD90AEC7-E473-450B-895B-B77049DD7C5E}" dt="2024-03-19T06:20:00.225" v="4015" actId="1035"/>
          <ac:spMkLst>
            <pc:docMk/>
            <pc:sldMk cId="901391815" sldId="256"/>
            <ac:spMk id="3" creationId="{3F89158C-095A-7738-160D-642719464054}"/>
          </ac:spMkLst>
        </pc:spChg>
        <pc:spChg chg="mod">
          <ac:chgData name="Carrie Shao" userId="0653f3f3-8889-4d5b-8f10-d3276d4386f3" providerId="ADAL" clId="{CD90AEC7-E473-450B-895B-B77049DD7C5E}" dt="2024-03-19T06:18:33.821" v="3939" actId="1076"/>
          <ac:spMkLst>
            <pc:docMk/>
            <pc:sldMk cId="901391815" sldId="256"/>
            <ac:spMk id="8" creationId="{F2A75455-617D-4F78-A3E0-B3E8F04E9A4A}"/>
          </ac:spMkLst>
        </pc:spChg>
        <pc:spChg chg="mod">
          <ac:chgData name="Carrie Shao" userId="0653f3f3-8889-4d5b-8f10-d3276d4386f3" providerId="ADAL" clId="{CD90AEC7-E473-450B-895B-B77049DD7C5E}" dt="2024-03-19T06:19:52.996" v="4008" actId="404"/>
          <ac:spMkLst>
            <pc:docMk/>
            <pc:sldMk cId="901391815" sldId="256"/>
            <ac:spMk id="9" creationId="{B48DE61F-B33D-4573-B065-1264B53F808F}"/>
          </ac:spMkLst>
        </pc:spChg>
        <pc:picChg chg="mod">
          <ac:chgData name="Carrie Shao" userId="0653f3f3-8889-4d5b-8f10-d3276d4386f3" providerId="ADAL" clId="{CD90AEC7-E473-450B-895B-B77049DD7C5E}" dt="2024-03-19T06:18:30.191" v="3937" actId="1035"/>
          <ac:picMkLst>
            <pc:docMk/>
            <pc:sldMk cId="901391815" sldId="256"/>
            <ac:picMk id="5" creationId="{5F68DFA9-8263-4F59-9126-389F1FA843B9}"/>
          </ac:picMkLst>
        </pc:picChg>
      </pc:sldChg>
      <pc:sldChg chg="modSp add mod">
        <pc:chgData name="Carrie Shao" userId="0653f3f3-8889-4d5b-8f10-d3276d4386f3" providerId="ADAL" clId="{CD90AEC7-E473-450B-895B-B77049DD7C5E}" dt="2024-03-19T06:35:03.788" v="4868" actId="20577"/>
        <pc:sldMkLst>
          <pc:docMk/>
          <pc:sldMk cId="2777325431" sldId="258"/>
        </pc:sldMkLst>
        <pc:spChg chg="mod">
          <ac:chgData name="Carrie Shao" userId="0653f3f3-8889-4d5b-8f10-d3276d4386f3" providerId="ADAL" clId="{CD90AEC7-E473-450B-895B-B77049DD7C5E}" dt="2024-03-19T06:29:26.315" v="4629" actId="27636"/>
          <ac:spMkLst>
            <pc:docMk/>
            <pc:sldMk cId="2777325431" sldId="258"/>
            <ac:spMk id="2" creationId="{7484E68B-0DCA-440A-A7EB-96611F73B5DD}"/>
          </ac:spMkLst>
        </pc:spChg>
        <pc:graphicFrameChg chg="mod">
          <ac:chgData name="Carrie Shao" userId="0653f3f3-8889-4d5b-8f10-d3276d4386f3" providerId="ADAL" clId="{CD90AEC7-E473-450B-895B-B77049DD7C5E}" dt="2024-03-19T06:35:03.788" v="4868" actId="20577"/>
          <ac:graphicFrameMkLst>
            <pc:docMk/>
            <pc:sldMk cId="2777325431" sldId="258"/>
            <ac:graphicFrameMk id="6" creationId="{D14851D7-D899-43B7-BD8E-7C90924F032A}"/>
          </ac:graphicFrameMkLst>
        </pc:graphicFrameChg>
      </pc:sldChg>
      <pc:sldChg chg="addSp modSp add mod">
        <pc:chgData name="Carrie Shao" userId="0653f3f3-8889-4d5b-8f10-d3276d4386f3" providerId="ADAL" clId="{CD90AEC7-E473-450B-895B-B77049DD7C5E}" dt="2024-03-19T06:20:27.520" v="4018" actId="20577"/>
        <pc:sldMkLst>
          <pc:docMk/>
          <pc:sldMk cId="3578066161" sldId="259"/>
        </pc:sldMkLst>
        <pc:spChg chg="add mod">
          <ac:chgData name="Carrie Shao" userId="0653f3f3-8889-4d5b-8f10-d3276d4386f3" providerId="ADAL" clId="{CD90AEC7-E473-450B-895B-B77049DD7C5E}" dt="2024-03-19T04:55:42.709" v="166"/>
          <ac:spMkLst>
            <pc:docMk/>
            <pc:sldMk cId="3578066161" sldId="259"/>
            <ac:spMk id="2" creationId="{ADCC5CDE-1FD3-A639-B69F-F1ED1D73EDD5}"/>
          </ac:spMkLst>
        </pc:spChg>
        <pc:spChg chg="add mod">
          <ac:chgData name="Carrie Shao" userId="0653f3f3-8889-4d5b-8f10-d3276d4386f3" providerId="ADAL" clId="{CD90AEC7-E473-450B-895B-B77049DD7C5E}" dt="2024-03-19T04:55:52.540" v="214" actId="20577"/>
          <ac:spMkLst>
            <pc:docMk/>
            <pc:sldMk cId="3578066161" sldId="259"/>
            <ac:spMk id="3" creationId="{34E74D5C-0E08-EAE9-632D-1640EC12A34F}"/>
          </ac:spMkLst>
        </pc:spChg>
        <pc:spChg chg="add mod">
          <ac:chgData name="Carrie Shao" userId="0653f3f3-8889-4d5b-8f10-d3276d4386f3" providerId="ADAL" clId="{CD90AEC7-E473-450B-895B-B77049DD7C5E}" dt="2024-03-19T04:55:42.709" v="166"/>
          <ac:spMkLst>
            <pc:docMk/>
            <pc:sldMk cId="3578066161" sldId="259"/>
            <ac:spMk id="5" creationId="{6211A3F0-8BDD-BA7E-433C-1D43DB580548}"/>
          </ac:spMkLst>
        </pc:spChg>
        <pc:spChg chg="mod">
          <ac:chgData name="Carrie Shao" userId="0653f3f3-8889-4d5b-8f10-d3276d4386f3" providerId="ADAL" clId="{CD90AEC7-E473-450B-895B-B77049DD7C5E}" dt="2024-03-19T04:58:47.735" v="241" actId="1035"/>
          <ac:spMkLst>
            <pc:docMk/>
            <pc:sldMk cId="3578066161" sldId="259"/>
            <ac:spMk id="6" creationId="{8566E18E-7BBC-4AD3-AE6B-81F49FEB4367}"/>
          </ac:spMkLst>
        </pc:spChg>
        <pc:graphicFrameChg chg="mod modGraphic">
          <ac:chgData name="Carrie Shao" userId="0653f3f3-8889-4d5b-8f10-d3276d4386f3" providerId="ADAL" clId="{CD90AEC7-E473-450B-895B-B77049DD7C5E}" dt="2024-03-19T06:20:27.520" v="4018" actId="20577"/>
          <ac:graphicFrameMkLst>
            <pc:docMk/>
            <pc:sldMk cId="3578066161" sldId="259"/>
            <ac:graphicFrameMk id="4" creationId="{4395BD7D-CAA7-4370-B47A-6D583F7617CB}"/>
          </ac:graphicFrameMkLst>
        </pc:graphicFrameChg>
      </pc:sldChg>
      <pc:sldChg chg="modSp add mod">
        <pc:chgData name="Carrie Shao" userId="0653f3f3-8889-4d5b-8f10-d3276d4386f3" providerId="ADAL" clId="{CD90AEC7-E473-450B-895B-B77049DD7C5E}" dt="2024-03-19T06:36:12.015" v="4896" actId="20577"/>
        <pc:sldMkLst>
          <pc:docMk/>
          <pc:sldMk cId="2207470367" sldId="263"/>
        </pc:sldMkLst>
        <pc:spChg chg="mod">
          <ac:chgData name="Carrie Shao" userId="0653f3f3-8889-4d5b-8f10-d3276d4386f3" providerId="ADAL" clId="{CD90AEC7-E473-450B-895B-B77049DD7C5E}" dt="2024-03-19T06:31:21.406" v="4710" actId="403"/>
          <ac:spMkLst>
            <pc:docMk/>
            <pc:sldMk cId="2207470367" sldId="263"/>
            <ac:spMk id="5" creationId="{BB43F5FF-ED42-4E59-8E11-063597D12511}"/>
          </ac:spMkLst>
        </pc:spChg>
        <pc:spChg chg="mod">
          <ac:chgData name="Carrie Shao" userId="0653f3f3-8889-4d5b-8f10-d3276d4386f3" providerId="ADAL" clId="{CD90AEC7-E473-450B-895B-B77049DD7C5E}" dt="2024-03-19T06:36:12.015" v="4896" actId="20577"/>
          <ac:spMkLst>
            <pc:docMk/>
            <pc:sldMk cId="2207470367" sldId="263"/>
            <ac:spMk id="26" creationId="{637D5A24-E6E9-4325-A515-8FAC5200092C}"/>
          </ac:spMkLst>
        </pc:spChg>
        <pc:graphicFrameChg chg="mod">
          <ac:chgData name="Carrie Shao" userId="0653f3f3-8889-4d5b-8f10-d3276d4386f3" providerId="ADAL" clId="{CD90AEC7-E473-450B-895B-B77049DD7C5E}" dt="2024-03-19T06:35:57.013" v="4892" actId="20577"/>
          <ac:graphicFrameMkLst>
            <pc:docMk/>
            <pc:sldMk cId="2207470367" sldId="263"/>
            <ac:graphicFrameMk id="4" creationId="{8695F8A4-2164-4499-B066-80097E92BEAC}"/>
          </ac:graphicFrameMkLst>
        </pc:graphicFrameChg>
      </pc:sldChg>
      <pc:sldChg chg="modSp mod">
        <pc:chgData name="Carrie Shao" userId="0653f3f3-8889-4d5b-8f10-d3276d4386f3" providerId="ADAL" clId="{CD90AEC7-E473-450B-895B-B77049DD7C5E}" dt="2024-03-19T07:05:27.072" v="6283" actId="20577"/>
        <pc:sldMkLst>
          <pc:docMk/>
          <pc:sldMk cId="4014520907" sldId="269"/>
        </pc:sldMkLst>
        <pc:spChg chg="mod">
          <ac:chgData name="Carrie Shao" userId="0653f3f3-8889-4d5b-8f10-d3276d4386f3" providerId="ADAL" clId="{CD90AEC7-E473-450B-895B-B77049DD7C5E}" dt="2024-03-19T07:05:27.072" v="6283" actId="20577"/>
          <ac:spMkLst>
            <pc:docMk/>
            <pc:sldMk cId="4014520907" sldId="269"/>
            <ac:spMk id="45" creationId="{611C3ACD-214C-49FE-AFCD-4D0A4E5F46A4}"/>
          </ac:spMkLst>
        </pc:spChg>
        <pc:graphicFrameChg chg="modGraphic">
          <ac:chgData name="Carrie Shao" userId="0653f3f3-8889-4d5b-8f10-d3276d4386f3" providerId="ADAL" clId="{CD90AEC7-E473-450B-895B-B77049DD7C5E}" dt="2024-03-19T04:52:15.040" v="92" actId="20577"/>
          <ac:graphicFrameMkLst>
            <pc:docMk/>
            <pc:sldMk cId="4014520907" sldId="269"/>
            <ac:graphicFrameMk id="32" creationId="{A1FE2270-FFEE-429F-AB71-9950445AA40C}"/>
          </ac:graphicFrameMkLst>
        </pc:graphicFrameChg>
      </pc:sldChg>
      <pc:sldChg chg="modSp mod">
        <pc:chgData name="Carrie Shao" userId="0653f3f3-8889-4d5b-8f10-d3276d4386f3" providerId="ADAL" clId="{CD90AEC7-E473-450B-895B-B77049DD7C5E}" dt="2024-03-19T05:23:47.044" v="2253" actId="113"/>
        <pc:sldMkLst>
          <pc:docMk/>
          <pc:sldMk cId="2675227174" sldId="274"/>
        </pc:sldMkLst>
        <pc:spChg chg="mod">
          <ac:chgData name="Carrie Shao" userId="0653f3f3-8889-4d5b-8f10-d3276d4386f3" providerId="ADAL" clId="{CD90AEC7-E473-450B-895B-B77049DD7C5E}" dt="2024-03-19T05:23:47.044" v="2253" actId="113"/>
          <ac:spMkLst>
            <pc:docMk/>
            <pc:sldMk cId="2675227174" sldId="274"/>
            <ac:spMk id="2" creationId="{AF48AB85-CB46-DD0F-70F3-8EDF6706226A}"/>
          </ac:spMkLst>
        </pc:spChg>
      </pc:sldChg>
      <pc:sldChg chg="modSp mod ord">
        <pc:chgData name="Carrie Shao" userId="0653f3f3-8889-4d5b-8f10-d3276d4386f3" providerId="ADAL" clId="{CD90AEC7-E473-450B-895B-B77049DD7C5E}" dt="2024-03-19T06:45:04.772" v="5370" actId="20577"/>
        <pc:sldMkLst>
          <pc:docMk/>
          <pc:sldMk cId="1042328876" sldId="275"/>
        </pc:sldMkLst>
        <pc:spChg chg="mod">
          <ac:chgData name="Carrie Shao" userId="0653f3f3-8889-4d5b-8f10-d3276d4386f3" providerId="ADAL" clId="{CD90AEC7-E473-450B-895B-B77049DD7C5E}" dt="2024-03-19T05:23:42.279" v="2251" actId="113"/>
          <ac:spMkLst>
            <pc:docMk/>
            <pc:sldMk cId="1042328876" sldId="275"/>
            <ac:spMk id="2" creationId="{7C5B495B-48FA-4697-F7F7-609015A92076}"/>
          </ac:spMkLst>
        </pc:spChg>
        <pc:graphicFrameChg chg="mod modGraphic">
          <ac:chgData name="Carrie Shao" userId="0653f3f3-8889-4d5b-8f10-d3276d4386f3" providerId="ADAL" clId="{CD90AEC7-E473-450B-895B-B77049DD7C5E}" dt="2024-03-19T06:45:04.772" v="5370" actId="20577"/>
          <ac:graphicFrameMkLst>
            <pc:docMk/>
            <pc:sldMk cId="1042328876" sldId="275"/>
            <ac:graphicFrameMk id="3" creationId="{797E80C0-05DA-97A7-D604-38E5DA520635}"/>
          </ac:graphicFrameMkLst>
        </pc:graphicFrameChg>
      </pc:sldChg>
      <pc:sldChg chg="modSp mod">
        <pc:chgData name="Carrie Shao" userId="0653f3f3-8889-4d5b-8f10-d3276d4386f3" providerId="ADAL" clId="{CD90AEC7-E473-450B-895B-B77049DD7C5E}" dt="2024-03-19T05:23:51.404" v="2255" actId="113"/>
        <pc:sldMkLst>
          <pc:docMk/>
          <pc:sldMk cId="3834659627" sldId="276"/>
        </pc:sldMkLst>
        <pc:spChg chg="mod">
          <ac:chgData name="Carrie Shao" userId="0653f3f3-8889-4d5b-8f10-d3276d4386f3" providerId="ADAL" clId="{CD90AEC7-E473-450B-895B-B77049DD7C5E}" dt="2024-03-19T05:23:51.404" v="2255" actId="113"/>
          <ac:spMkLst>
            <pc:docMk/>
            <pc:sldMk cId="3834659627" sldId="276"/>
            <ac:spMk id="2" creationId="{0BA7B658-CC01-7920-ED8B-1CFBFFA8CA42}"/>
          </ac:spMkLst>
        </pc:spChg>
        <pc:graphicFrameChg chg="mod">
          <ac:chgData name="Carrie Shao" userId="0653f3f3-8889-4d5b-8f10-d3276d4386f3" providerId="ADAL" clId="{CD90AEC7-E473-450B-895B-B77049DD7C5E}" dt="2024-03-19T05:00:14.687" v="283" actId="1036"/>
          <ac:graphicFrameMkLst>
            <pc:docMk/>
            <pc:sldMk cId="3834659627" sldId="276"/>
            <ac:graphicFrameMk id="3" creationId="{F6EBDA2F-E8EF-0CA9-15B1-1CFE921438B5}"/>
          </ac:graphicFrameMkLst>
        </pc:graphicFrameChg>
      </pc:sldChg>
      <pc:sldChg chg="modSp mod">
        <pc:chgData name="Carrie Shao" userId="0653f3f3-8889-4d5b-8f10-d3276d4386f3" providerId="ADAL" clId="{CD90AEC7-E473-450B-895B-B77049DD7C5E}" dt="2024-03-19T06:47:08.537" v="5473" actId="1076"/>
        <pc:sldMkLst>
          <pc:docMk/>
          <pc:sldMk cId="3001882183" sldId="277"/>
        </pc:sldMkLst>
        <pc:spChg chg="mod">
          <ac:chgData name="Carrie Shao" userId="0653f3f3-8889-4d5b-8f10-d3276d4386f3" providerId="ADAL" clId="{CD90AEC7-E473-450B-895B-B77049DD7C5E}" dt="2024-03-19T05:41:01.366" v="2863"/>
          <ac:spMkLst>
            <pc:docMk/>
            <pc:sldMk cId="3001882183" sldId="277"/>
            <ac:spMk id="2" creationId="{F54DFEA7-8739-584E-505E-13AD131AFC3C}"/>
          </ac:spMkLst>
        </pc:spChg>
        <pc:spChg chg="mod">
          <ac:chgData name="Carrie Shao" userId="0653f3f3-8889-4d5b-8f10-d3276d4386f3" providerId="ADAL" clId="{CD90AEC7-E473-450B-895B-B77049DD7C5E}" dt="2024-03-19T06:46:29.504" v="5384" actId="20577"/>
          <ac:spMkLst>
            <pc:docMk/>
            <pc:sldMk cId="3001882183" sldId="277"/>
            <ac:spMk id="3" creationId="{8248FBE4-7E67-3084-7041-70526F325BD7}"/>
          </ac:spMkLst>
        </pc:spChg>
        <pc:spChg chg="mod">
          <ac:chgData name="Carrie Shao" userId="0653f3f3-8889-4d5b-8f10-d3276d4386f3" providerId="ADAL" clId="{CD90AEC7-E473-450B-895B-B77049DD7C5E}" dt="2024-03-19T06:47:08.537" v="5473" actId="1076"/>
          <ac:spMkLst>
            <pc:docMk/>
            <pc:sldMk cId="3001882183" sldId="277"/>
            <ac:spMk id="4" creationId="{02A465F7-4E90-2F08-F1C3-2EA1C29F3DD1}"/>
          </ac:spMkLst>
        </pc:spChg>
      </pc:sldChg>
      <pc:sldChg chg="modSp mod">
        <pc:chgData name="Carrie Shao" userId="0653f3f3-8889-4d5b-8f10-d3276d4386f3" providerId="ADAL" clId="{CD90AEC7-E473-450B-895B-B77049DD7C5E}" dt="2024-03-19T06:59:51.695" v="5976" actId="1076"/>
        <pc:sldMkLst>
          <pc:docMk/>
          <pc:sldMk cId="2341973690" sldId="278"/>
        </pc:sldMkLst>
        <pc:spChg chg="mod">
          <ac:chgData name="Carrie Shao" userId="0653f3f3-8889-4d5b-8f10-d3276d4386f3" providerId="ADAL" clId="{CD90AEC7-E473-450B-895B-B77049DD7C5E}" dt="2024-03-19T05:43:17.069" v="2903"/>
          <ac:spMkLst>
            <pc:docMk/>
            <pc:sldMk cId="2341973690" sldId="278"/>
            <ac:spMk id="2" creationId="{F54DFEA7-8739-584E-505E-13AD131AFC3C}"/>
          </ac:spMkLst>
        </pc:spChg>
        <pc:spChg chg="mod">
          <ac:chgData name="Carrie Shao" userId="0653f3f3-8889-4d5b-8f10-d3276d4386f3" providerId="ADAL" clId="{CD90AEC7-E473-450B-895B-B77049DD7C5E}" dt="2024-03-19T06:57:29.269" v="5841" actId="20577"/>
          <ac:spMkLst>
            <pc:docMk/>
            <pc:sldMk cId="2341973690" sldId="278"/>
            <ac:spMk id="3" creationId="{8248FBE4-7E67-3084-7041-70526F325BD7}"/>
          </ac:spMkLst>
        </pc:spChg>
        <pc:spChg chg="mod">
          <ac:chgData name="Carrie Shao" userId="0653f3f3-8889-4d5b-8f10-d3276d4386f3" providerId="ADAL" clId="{CD90AEC7-E473-450B-895B-B77049DD7C5E}" dt="2024-03-19T06:59:51.695" v="5976" actId="1076"/>
          <ac:spMkLst>
            <pc:docMk/>
            <pc:sldMk cId="2341973690" sldId="278"/>
            <ac:spMk id="4" creationId="{02A465F7-4E90-2F08-F1C3-2EA1C29F3DD1}"/>
          </ac:spMkLst>
        </pc:spChg>
      </pc:sldChg>
      <pc:sldChg chg="modSp mod">
        <pc:chgData name="Carrie Shao" userId="0653f3f3-8889-4d5b-8f10-d3276d4386f3" providerId="ADAL" clId="{CD90AEC7-E473-450B-895B-B77049DD7C5E}" dt="2024-03-19T07:04:41.208" v="6186" actId="255"/>
        <pc:sldMkLst>
          <pc:docMk/>
          <pc:sldMk cId="1007697933" sldId="279"/>
        </pc:sldMkLst>
        <pc:spChg chg="mod">
          <ac:chgData name="Carrie Shao" userId="0653f3f3-8889-4d5b-8f10-d3276d4386f3" providerId="ADAL" clId="{CD90AEC7-E473-450B-895B-B77049DD7C5E}" dt="2024-03-19T05:52:15.146" v="3301"/>
          <ac:spMkLst>
            <pc:docMk/>
            <pc:sldMk cId="1007697933" sldId="279"/>
            <ac:spMk id="2" creationId="{F54DFEA7-8739-584E-505E-13AD131AFC3C}"/>
          </ac:spMkLst>
        </pc:spChg>
        <pc:spChg chg="mod">
          <ac:chgData name="Carrie Shao" userId="0653f3f3-8889-4d5b-8f10-d3276d4386f3" providerId="ADAL" clId="{CD90AEC7-E473-450B-895B-B77049DD7C5E}" dt="2024-03-19T07:04:34.378" v="6185" actId="255"/>
          <ac:spMkLst>
            <pc:docMk/>
            <pc:sldMk cId="1007697933" sldId="279"/>
            <ac:spMk id="3" creationId="{8248FBE4-7E67-3084-7041-70526F325BD7}"/>
          </ac:spMkLst>
        </pc:spChg>
        <pc:spChg chg="mod">
          <ac:chgData name="Carrie Shao" userId="0653f3f3-8889-4d5b-8f10-d3276d4386f3" providerId="ADAL" clId="{CD90AEC7-E473-450B-895B-B77049DD7C5E}" dt="2024-03-19T07:04:41.208" v="6186" actId="255"/>
          <ac:spMkLst>
            <pc:docMk/>
            <pc:sldMk cId="1007697933" sldId="279"/>
            <ac:spMk id="4" creationId="{02A465F7-4E90-2F08-F1C3-2EA1C29F3DD1}"/>
          </ac:spMkLst>
        </pc:spChg>
      </pc:sldChg>
      <pc:sldChg chg="addSp delSp modSp add del mod">
        <pc:chgData name="Carrie Shao" userId="0653f3f3-8889-4d5b-8f10-d3276d4386f3" providerId="ADAL" clId="{CD90AEC7-E473-450B-895B-B77049DD7C5E}" dt="2024-03-19T06:17:16.492" v="3877" actId="47"/>
        <pc:sldMkLst>
          <pc:docMk/>
          <pc:sldMk cId="1785653226" sldId="280"/>
        </pc:sldMkLst>
        <pc:spChg chg="mod">
          <ac:chgData name="Carrie Shao" userId="0653f3f3-8889-4d5b-8f10-d3276d4386f3" providerId="ADAL" clId="{CD90AEC7-E473-450B-895B-B77049DD7C5E}" dt="2024-03-19T05:09:52.827" v="922" actId="113"/>
          <ac:spMkLst>
            <pc:docMk/>
            <pc:sldMk cId="1785653226" sldId="280"/>
            <ac:spMk id="2" creationId="{F54DFEA7-8739-584E-505E-13AD131AFC3C}"/>
          </ac:spMkLst>
        </pc:spChg>
        <pc:spChg chg="del">
          <ac:chgData name="Carrie Shao" userId="0653f3f3-8889-4d5b-8f10-d3276d4386f3" providerId="ADAL" clId="{CD90AEC7-E473-450B-895B-B77049DD7C5E}" dt="2024-03-19T04:54:32.745" v="116" actId="478"/>
          <ac:spMkLst>
            <pc:docMk/>
            <pc:sldMk cId="1785653226" sldId="280"/>
            <ac:spMk id="3" creationId="{8248FBE4-7E67-3084-7041-70526F325BD7}"/>
          </ac:spMkLst>
        </pc:spChg>
        <pc:spChg chg="del mod">
          <ac:chgData name="Carrie Shao" userId="0653f3f3-8889-4d5b-8f10-d3276d4386f3" providerId="ADAL" clId="{CD90AEC7-E473-450B-895B-B77049DD7C5E}" dt="2024-03-19T05:22:34.841" v="2219" actId="478"/>
          <ac:spMkLst>
            <pc:docMk/>
            <pc:sldMk cId="1785653226" sldId="280"/>
            <ac:spMk id="4" creationId="{02A465F7-4E90-2F08-F1C3-2EA1C29F3DD1}"/>
          </ac:spMkLst>
        </pc:spChg>
        <pc:spChg chg="add mod">
          <ac:chgData name="Carrie Shao" userId="0653f3f3-8889-4d5b-8f10-d3276d4386f3" providerId="ADAL" clId="{CD90AEC7-E473-450B-895B-B77049DD7C5E}" dt="2024-03-19T05:22:35.092" v="2220"/>
          <ac:spMkLst>
            <pc:docMk/>
            <pc:sldMk cId="1785653226" sldId="280"/>
            <ac:spMk id="6" creationId="{C2F964E0-A9E3-01C1-9009-A73E067878E5}"/>
          </ac:spMkLst>
        </pc:spChg>
        <pc:spChg chg="add mod">
          <ac:chgData name="Carrie Shao" userId="0653f3f3-8889-4d5b-8f10-d3276d4386f3" providerId="ADAL" clId="{CD90AEC7-E473-450B-895B-B77049DD7C5E}" dt="2024-03-19T05:22:59.654" v="2243" actId="12"/>
          <ac:spMkLst>
            <pc:docMk/>
            <pc:sldMk cId="1785653226" sldId="280"/>
            <ac:spMk id="7" creationId="{0D8F4A32-34FA-B86E-FFF0-1B895F353B97}"/>
          </ac:spMkLst>
        </pc:spChg>
        <pc:grpChg chg="add mod">
          <ac:chgData name="Carrie Shao" userId="0653f3f3-8889-4d5b-8f10-d3276d4386f3" providerId="ADAL" clId="{CD90AEC7-E473-450B-895B-B77049DD7C5E}" dt="2024-03-19T06:17:05.051" v="3876" actId="14100"/>
          <ac:grpSpMkLst>
            <pc:docMk/>
            <pc:sldMk cId="1785653226" sldId="280"/>
            <ac:grpSpMk id="5" creationId="{84306E75-7745-D41A-C187-2EC87A028E8D}"/>
          </ac:grpSpMkLst>
        </pc:grpChg>
      </pc:sldChg>
      <pc:sldChg chg="del">
        <pc:chgData name="Carrie Shao" userId="0653f3f3-8889-4d5b-8f10-d3276d4386f3" providerId="ADAL" clId="{CD90AEC7-E473-450B-895B-B77049DD7C5E}" dt="2024-03-19T04:52:36.994" v="94" actId="47"/>
        <pc:sldMkLst>
          <pc:docMk/>
          <pc:sldMk cId="3131495716" sldId="280"/>
        </pc:sldMkLst>
      </pc:sldChg>
      <pc:sldChg chg="addSp delSp modSp add mod">
        <pc:chgData name="Carrie Shao" userId="0653f3f3-8889-4d5b-8f10-d3276d4386f3" providerId="ADAL" clId="{CD90AEC7-E473-450B-895B-B77049DD7C5E}" dt="2024-03-19T06:30:57.256" v="4703" actId="478"/>
        <pc:sldMkLst>
          <pc:docMk/>
          <pc:sldMk cId="643978926" sldId="281"/>
        </pc:sldMkLst>
        <pc:spChg chg="mod">
          <ac:chgData name="Carrie Shao" userId="0653f3f3-8889-4d5b-8f10-d3276d4386f3" providerId="ADAL" clId="{CD90AEC7-E473-450B-895B-B77049DD7C5E}" dt="2024-03-19T05:09:58.204" v="924" actId="113"/>
          <ac:spMkLst>
            <pc:docMk/>
            <pc:sldMk cId="643978926" sldId="281"/>
            <ac:spMk id="2" creationId="{F54DFEA7-8739-584E-505E-13AD131AFC3C}"/>
          </ac:spMkLst>
        </pc:spChg>
        <pc:spChg chg="del">
          <ac:chgData name="Carrie Shao" userId="0653f3f3-8889-4d5b-8f10-d3276d4386f3" providerId="ADAL" clId="{CD90AEC7-E473-450B-895B-B77049DD7C5E}" dt="2024-03-19T05:01:16.929" v="311" actId="478"/>
          <ac:spMkLst>
            <pc:docMk/>
            <pc:sldMk cId="643978926" sldId="281"/>
            <ac:spMk id="4" creationId="{02A465F7-4E90-2F08-F1C3-2EA1C29F3DD1}"/>
          </ac:spMkLst>
        </pc:spChg>
        <pc:spChg chg="add mod">
          <ac:chgData name="Carrie Shao" userId="0653f3f3-8889-4d5b-8f10-d3276d4386f3" providerId="ADAL" clId="{CD90AEC7-E473-450B-895B-B77049DD7C5E}" dt="2024-03-19T06:26:17.549" v="4531" actId="404"/>
          <ac:spMkLst>
            <pc:docMk/>
            <pc:sldMk cId="643978926" sldId="281"/>
            <ac:spMk id="4" creationId="{CA034003-D08F-71EF-D704-AB43BDC3DCAC}"/>
          </ac:spMkLst>
        </pc:spChg>
        <pc:graphicFrameChg chg="add mod">
          <ac:chgData name="Carrie Shao" userId="0653f3f3-8889-4d5b-8f10-d3276d4386f3" providerId="ADAL" clId="{CD90AEC7-E473-450B-895B-B77049DD7C5E}" dt="2024-03-19T06:30:57.256" v="4703" actId="478"/>
          <ac:graphicFrameMkLst>
            <pc:docMk/>
            <pc:sldMk cId="643978926" sldId="281"/>
            <ac:graphicFrameMk id="3" creationId="{CDB4625C-7485-546B-2B1B-41E68E97FEFB}"/>
          </ac:graphicFrameMkLst>
        </pc:graphicFrameChg>
      </pc:sldChg>
      <pc:sldChg chg="del">
        <pc:chgData name="Carrie Shao" userId="0653f3f3-8889-4d5b-8f10-d3276d4386f3" providerId="ADAL" clId="{CD90AEC7-E473-450B-895B-B77049DD7C5E}" dt="2024-03-19T04:52:27.279" v="93" actId="47"/>
        <pc:sldMkLst>
          <pc:docMk/>
          <pc:sldMk cId="1177192741" sldId="281"/>
        </pc:sldMkLst>
      </pc:sldChg>
      <pc:sldChg chg="addSp delSp modSp add mod">
        <pc:chgData name="Carrie Shao" userId="0653f3f3-8889-4d5b-8f10-d3276d4386f3" providerId="ADAL" clId="{CD90AEC7-E473-450B-895B-B77049DD7C5E}" dt="2024-03-19T06:32:45.608" v="4795" actId="1038"/>
        <pc:sldMkLst>
          <pc:docMk/>
          <pc:sldMk cId="567958620" sldId="282"/>
        </pc:sldMkLst>
        <pc:spChg chg="mod">
          <ac:chgData name="Carrie Shao" userId="0653f3f3-8889-4d5b-8f10-d3276d4386f3" providerId="ADAL" clId="{CD90AEC7-E473-450B-895B-B77049DD7C5E}" dt="2024-03-19T06:23:21.739" v="4050" actId="20577"/>
          <ac:spMkLst>
            <pc:docMk/>
            <pc:sldMk cId="567958620" sldId="282"/>
            <ac:spMk id="2" creationId="{F54DFEA7-8739-584E-505E-13AD131AFC3C}"/>
          </ac:spMkLst>
        </pc:spChg>
        <pc:spChg chg="add mod">
          <ac:chgData name="Carrie Shao" userId="0653f3f3-8889-4d5b-8f10-d3276d4386f3" providerId="ADAL" clId="{CD90AEC7-E473-450B-895B-B77049DD7C5E}" dt="2024-03-19T05:14:56.643" v="1021" actId="207"/>
          <ac:spMkLst>
            <pc:docMk/>
            <pc:sldMk cId="567958620" sldId="282"/>
            <ac:spMk id="5" creationId="{93884831-8C18-E3D5-5D46-0B3202A36407}"/>
          </ac:spMkLst>
        </pc:spChg>
        <pc:spChg chg="add mod">
          <ac:chgData name="Carrie Shao" userId="0653f3f3-8889-4d5b-8f10-d3276d4386f3" providerId="ADAL" clId="{CD90AEC7-E473-450B-895B-B77049DD7C5E}" dt="2024-03-19T05:15:16.118" v="1048" actId="20577"/>
          <ac:spMkLst>
            <pc:docMk/>
            <pc:sldMk cId="567958620" sldId="282"/>
            <ac:spMk id="6" creationId="{D287879B-A14F-1E0A-0247-088B5CD85A78}"/>
          </ac:spMkLst>
        </pc:spChg>
        <pc:spChg chg="mod">
          <ac:chgData name="Carrie Shao" userId="0653f3f3-8889-4d5b-8f10-d3276d4386f3" providerId="ADAL" clId="{CD90AEC7-E473-450B-895B-B77049DD7C5E}" dt="2024-03-19T05:15:19.940" v="1050"/>
          <ac:spMkLst>
            <pc:docMk/>
            <pc:sldMk cId="567958620" sldId="282"/>
            <ac:spMk id="8" creationId="{AA6CC9DC-6FEB-942B-8784-655F8A3645C5}"/>
          </ac:spMkLst>
        </pc:spChg>
        <pc:spChg chg="mod">
          <ac:chgData name="Carrie Shao" userId="0653f3f3-8889-4d5b-8f10-d3276d4386f3" providerId="ADAL" clId="{CD90AEC7-E473-450B-895B-B77049DD7C5E}" dt="2024-03-19T05:15:35.968" v="1102" actId="20577"/>
          <ac:spMkLst>
            <pc:docMk/>
            <pc:sldMk cId="567958620" sldId="282"/>
            <ac:spMk id="9" creationId="{E44F1228-FD73-73C9-337B-212B3162386E}"/>
          </ac:spMkLst>
        </pc:spChg>
        <pc:spChg chg="add del mod">
          <ac:chgData name="Carrie Shao" userId="0653f3f3-8889-4d5b-8f10-d3276d4386f3" providerId="ADAL" clId="{CD90AEC7-E473-450B-895B-B77049DD7C5E}" dt="2024-03-19T05:15:54.660" v="1111" actId="478"/>
          <ac:spMkLst>
            <pc:docMk/>
            <pc:sldMk cId="567958620" sldId="282"/>
            <ac:spMk id="10" creationId="{79592437-B735-7CCE-7690-2512AB14E724}"/>
          </ac:spMkLst>
        </pc:spChg>
        <pc:spChg chg="mod">
          <ac:chgData name="Carrie Shao" userId="0653f3f3-8889-4d5b-8f10-d3276d4386f3" providerId="ADAL" clId="{CD90AEC7-E473-450B-895B-B77049DD7C5E}" dt="2024-03-19T05:15:56.091" v="1112"/>
          <ac:spMkLst>
            <pc:docMk/>
            <pc:sldMk cId="567958620" sldId="282"/>
            <ac:spMk id="12" creationId="{EE95758B-1E6F-55E2-75AE-FDCAB01ED410}"/>
          </ac:spMkLst>
        </pc:spChg>
        <pc:spChg chg="mod">
          <ac:chgData name="Carrie Shao" userId="0653f3f3-8889-4d5b-8f10-d3276d4386f3" providerId="ADAL" clId="{CD90AEC7-E473-450B-895B-B77049DD7C5E}" dt="2024-03-19T06:31:50.957" v="4721" actId="20577"/>
          <ac:spMkLst>
            <pc:docMk/>
            <pc:sldMk cId="567958620" sldId="282"/>
            <ac:spMk id="13" creationId="{B1DA0D0F-000B-6B86-6CE0-BE010DFBEDEE}"/>
          </ac:spMkLst>
        </pc:spChg>
        <pc:spChg chg="mod">
          <ac:chgData name="Carrie Shao" userId="0653f3f3-8889-4d5b-8f10-d3276d4386f3" providerId="ADAL" clId="{CD90AEC7-E473-450B-895B-B77049DD7C5E}" dt="2024-03-19T05:16:06.722" v="1140"/>
          <ac:spMkLst>
            <pc:docMk/>
            <pc:sldMk cId="567958620" sldId="282"/>
            <ac:spMk id="15" creationId="{C033F172-BF73-D39E-C69C-EC1A584DAF9D}"/>
          </ac:spMkLst>
        </pc:spChg>
        <pc:spChg chg="mod">
          <ac:chgData name="Carrie Shao" userId="0653f3f3-8889-4d5b-8f10-d3276d4386f3" providerId="ADAL" clId="{CD90AEC7-E473-450B-895B-B77049DD7C5E}" dt="2024-03-19T06:32:33.949" v="4780" actId="20577"/>
          <ac:spMkLst>
            <pc:docMk/>
            <pc:sldMk cId="567958620" sldId="282"/>
            <ac:spMk id="16" creationId="{979DA3D6-F1C6-9B6C-6EA9-8647446CF2FC}"/>
          </ac:spMkLst>
        </pc:spChg>
        <pc:spChg chg="add mod">
          <ac:chgData name="Carrie Shao" userId="0653f3f3-8889-4d5b-8f10-d3276d4386f3" providerId="ADAL" clId="{CD90AEC7-E473-450B-895B-B77049DD7C5E}" dt="2024-03-19T05:17:28.350" v="1356" actId="20577"/>
          <ac:spMkLst>
            <pc:docMk/>
            <pc:sldMk cId="567958620" sldId="282"/>
            <ac:spMk id="17" creationId="{F464E91F-B68F-A817-8A91-E17D5ED4FBE6}"/>
          </ac:spMkLst>
        </pc:spChg>
        <pc:grpChg chg="add mod">
          <ac:chgData name="Carrie Shao" userId="0653f3f3-8889-4d5b-8f10-d3276d4386f3" providerId="ADAL" clId="{CD90AEC7-E473-450B-895B-B77049DD7C5E}" dt="2024-03-19T06:32:45.608" v="4795" actId="1038"/>
          <ac:grpSpMkLst>
            <pc:docMk/>
            <pc:sldMk cId="567958620" sldId="282"/>
            <ac:grpSpMk id="4" creationId="{0DDF6841-3410-0AA6-4C04-FB5A146CFFFE}"/>
          </ac:grpSpMkLst>
        </pc:grpChg>
        <pc:grpChg chg="add mod">
          <ac:chgData name="Carrie Shao" userId="0653f3f3-8889-4d5b-8f10-d3276d4386f3" providerId="ADAL" clId="{CD90AEC7-E473-450B-895B-B77049DD7C5E}" dt="2024-03-19T06:32:45.608" v="4795" actId="1038"/>
          <ac:grpSpMkLst>
            <pc:docMk/>
            <pc:sldMk cId="567958620" sldId="282"/>
            <ac:grpSpMk id="7" creationId="{382394B8-6F37-EEEA-8734-A2ACA19EA35C}"/>
          </ac:grpSpMkLst>
        </pc:grpChg>
        <pc:grpChg chg="add mod">
          <ac:chgData name="Carrie Shao" userId="0653f3f3-8889-4d5b-8f10-d3276d4386f3" providerId="ADAL" clId="{CD90AEC7-E473-450B-895B-B77049DD7C5E}" dt="2024-03-19T06:32:45.608" v="4795" actId="1038"/>
          <ac:grpSpMkLst>
            <pc:docMk/>
            <pc:sldMk cId="567958620" sldId="282"/>
            <ac:grpSpMk id="11" creationId="{0B169091-1F40-3770-510E-1F0AB4A91C7E}"/>
          </ac:grpSpMkLst>
        </pc:grpChg>
        <pc:grpChg chg="add mod">
          <ac:chgData name="Carrie Shao" userId="0653f3f3-8889-4d5b-8f10-d3276d4386f3" providerId="ADAL" clId="{CD90AEC7-E473-450B-895B-B77049DD7C5E}" dt="2024-03-19T06:32:45.608" v="4795" actId="1038"/>
          <ac:grpSpMkLst>
            <pc:docMk/>
            <pc:sldMk cId="567958620" sldId="282"/>
            <ac:grpSpMk id="14" creationId="{F9031B70-830B-21E7-0977-290E3A8587FF}"/>
          </ac:grpSpMkLst>
        </pc:grpChg>
        <pc:graphicFrameChg chg="del mod">
          <ac:chgData name="Carrie Shao" userId="0653f3f3-8889-4d5b-8f10-d3276d4386f3" providerId="ADAL" clId="{CD90AEC7-E473-450B-895B-B77049DD7C5E}" dt="2024-03-19T05:14:26.463" v="1019" actId="478"/>
          <ac:graphicFrameMkLst>
            <pc:docMk/>
            <pc:sldMk cId="567958620" sldId="282"/>
            <ac:graphicFrameMk id="3" creationId="{CDB4625C-7485-546B-2B1B-41E68E97FEFB}"/>
          </ac:graphicFrameMkLst>
        </pc:graphicFrameChg>
      </pc:sldChg>
      <pc:sldChg chg="del">
        <pc:chgData name="Carrie Shao" userId="0653f3f3-8889-4d5b-8f10-d3276d4386f3" providerId="ADAL" clId="{CD90AEC7-E473-450B-895B-B77049DD7C5E}" dt="2024-03-19T04:52:27.279" v="93" actId="47"/>
        <pc:sldMkLst>
          <pc:docMk/>
          <pc:sldMk cId="4287969155" sldId="282"/>
        </pc:sldMkLst>
      </pc:sldChg>
      <pc:sldChg chg="modSp add mod ord">
        <pc:chgData name="Carrie Shao" userId="0653f3f3-8889-4d5b-8f10-d3276d4386f3" providerId="ADAL" clId="{CD90AEC7-E473-450B-895B-B77049DD7C5E}" dt="2024-03-19T06:39:44.367" v="5247" actId="20577"/>
        <pc:sldMkLst>
          <pc:docMk/>
          <pc:sldMk cId="3317075284" sldId="283"/>
        </pc:sldMkLst>
        <pc:spChg chg="mod">
          <ac:chgData name="Carrie Shao" userId="0653f3f3-8889-4d5b-8f10-d3276d4386f3" providerId="ADAL" clId="{CD90AEC7-E473-450B-895B-B77049DD7C5E}" dt="2024-03-19T05:18:08.899" v="1393" actId="20577"/>
          <ac:spMkLst>
            <pc:docMk/>
            <pc:sldMk cId="3317075284" sldId="283"/>
            <ac:spMk id="2" creationId="{F54DFEA7-8739-584E-505E-13AD131AFC3C}"/>
          </ac:spMkLst>
        </pc:spChg>
        <pc:graphicFrameChg chg="mod">
          <ac:chgData name="Carrie Shao" userId="0653f3f3-8889-4d5b-8f10-d3276d4386f3" providerId="ADAL" clId="{CD90AEC7-E473-450B-895B-B77049DD7C5E}" dt="2024-03-19T06:39:44.367" v="5247" actId="20577"/>
          <ac:graphicFrameMkLst>
            <pc:docMk/>
            <pc:sldMk cId="3317075284" sldId="283"/>
            <ac:graphicFrameMk id="3" creationId="{CDB4625C-7485-546B-2B1B-41E68E97FEFB}"/>
          </ac:graphicFrameMkLst>
        </pc:graphicFrameChg>
      </pc:sldChg>
      <pc:sldChg chg="addSp delSp modSp add mod">
        <pc:chgData name="Carrie Shao" userId="0653f3f3-8889-4d5b-8f10-d3276d4386f3" providerId="ADAL" clId="{CD90AEC7-E473-450B-895B-B77049DD7C5E}" dt="2024-03-19T06:43:09.211" v="5310" actId="313"/>
        <pc:sldMkLst>
          <pc:docMk/>
          <pc:sldMk cId="2581031031" sldId="284"/>
        </pc:sldMkLst>
        <pc:spChg chg="mod">
          <ac:chgData name="Carrie Shao" userId="0653f3f3-8889-4d5b-8f10-d3276d4386f3" providerId="ADAL" clId="{CD90AEC7-E473-450B-895B-B77049DD7C5E}" dt="2024-03-19T05:24:49.417" v="2304" actId="20577"/>
          <ac:spMkLst>
            <pc:docMk/>
            <pc:sldMk cId="2581031031" sldId="284"/>
            <ac:spMk id="2" creationId="{F54DFEA7-8739-584E-505E-13AD131AFC3C}"/>
          </ac:spMkLst>
        </pc:spChg>
        <pc:spChg chg="add mod">
          <ac:chgData name="Carrie Shao" userId="0653f3f3-8889-4d5b-8f10-d3276d4386f3" providerId="ADAL" clId="{CD90AEC7-E473-450B-895B-B77049DD7C5E}" dt="2024-03-19T05:26:08.655" v="2309"/>
          <ac:spMkLst>
            <pc:docMk/>
            <pc:sldMk cId="2581031031" sldId="284"/>
            <ac:spMk id="5" creationId="{EAC9D792-16E2-7AD2-1325-E34D5591FC84}"/>
          </ac:spMkLst>
        </pc:spChg>
        <pc:spChg chg="add mod">
          <ac:chgData name="Carrie Shao" userId="0653f3f3-8889-4d5b-8f10-d3276d4386f3" providerId="ADAL" clId="{CD90AEC7-E473-450B-895B-B77049DD7C5E}" dt="2024-03-19T05:32:03.088" v="2409" actId="21"/>
          <ac:spMkLst>
            <pc:docMk/>
            <pc:sldMk cId="2581031031" sldId="284"/>
            <ac:spMk id="6" creationId="{DF77560E-B722-0CAD-AD93-D68FE0E2FEDF}"/>
          </ac:spMkLst>
        </pc:spChg>
        <pc:spChg chg="add mod">
          <ac:chgData name="Carrie Shao" userId="0653f3f3-8889-4d5b-8f10-d3276d4386f3" providerId="ADAL" clId="{CD90AEC7-E473-450B-895B-B77049DD7C5E}" dt="2024-03-19T05:34:49.212" v="2520"/>
          <ac:spMkLst>
            <pc:docMk/>
            <pc:sldMk cId="2581031031" sldId="284"/>
            <ac:spMk id="8" creationId="{8DA4491B-9871-3D2E-5967-8E930BEB1F1D}"/>
          </ac:spMkLst>
        </pc:spChg>
        <pc:spChg chg="add mod">
          <ac:chgData name="Carrie Shao" userId="0653f3f3-8889-4d5b-8f10-d3276d4386f3" providerId="ADAL" clId="{CD90AEC7-E473-450B-895B-B77049DD7C5E}" dt="2024-03-19T05:34:49.212" v="2520"/>
          <ac:spMkLst>
            <pc:docMk/>
            <pc:sldMk cId="2581031031" sldId="284"/>
            <ac:spMk id="9" creationId="{FB08F571-7D2F-4A51-404B-A17DE46BA37C}"/>
          </ac:spMkLst>
        </pc:spChg>
        <pc:grpChg chg="add del mod">
          <ac:chgData name="Carrie Shao" userId="0653f3f3-8889-4d5b-8f10-d3276d4386f3" providerId="ADAL" clId="{CD90AEC7-E473-450B-895B-B77049DD7C5E}" dt="2024-03-19T05:32:08.830" v="2411" actId="478"/>
          <ac:grpSpMkLst>
            <pc:docMk/>
            <pc:sldMk cId="2581031031" sldId="284"/>
            <ac:grpSpMk id="4" creationId="{552BBAC6-40BE-95BE-5225-611A8B283F9F}"/>
          </ac:grpSpMkLst>
        </pc:grpChg>
        <pc:grpChg chg="add mod">
          <ac:chgData name="Carrie Shao" userId="0653f3f3-8889-4d5b-8f10-d3276d4386f3" providerId="ADAL" clId="{CD90AEC7-E473-450B-895B-B77049DD7C5E}" dt="2024-03-19T05:34:49.212" v="2520"/>
          <ac:grpSpMkLst>
            <pc:docMk/>
            <pc:sldMk cId="2581031031" sldId="284"/>
            <ac:grpSpMk id="7" creationId="{3093868F-14EF-ED1E-5AC6-FDF41EE74CBE}"/>
          </ac:grpSpMkLst>
        </pc:grpChg>
        <pc:graphicFrameChg chg="mod">
          <ac:chgData name="Carrie Shao" userId="0653f3f3-8889-4d5b-8f10-d3276d4386f3" providerId="ADAL" clId="{CD90AEC7-E473-450B-895B-B77049DD7C5E}" dt="2024-03-19T06:43:09.211" v="5310" actId="313"/>
          <ac:graphicFrameMkLst>
            <pc:docMk/>
            <pc:sldMk cId="2581031031" sldId="284"/>
            <ac:graphicFrameMk id="3" creationId="{CDB4625C-7485-546B-2B1B-41E68E97FEFB}"/>
          </ac:graphicFrameMkLst>
        </pc:graphicFrameChg>
        <pc:graphicFrameChg chg="add mod">
          <ac:chgData name="Carrie Shao" userId="0653f3f3-8889-4d5b-8f10-d3276d4386f3" providerId="ADAL" clId="{CD90AEC7-E473-450B-895B-B77049DD7C5E}" dt="2024-03-19T06:41:37.233" v="5261" actId="16803"/>
          <ac:graphicFrameMkLst>
            <pc:docMk/>
            <pc:sldMk cId="2581031031" sldId="284"/>
            <ac:graphicFrameMk id="10" creationId="{959EC5A8-7042-40A7-FA7E-09F335237DBB}"/>
          </ac:graphicFrameMkLst>
        </pc:graphicFrameChg>
      </pc:sldChg>
      <pc:sldMasterChg chg="modSldLayout">
        <pc:chgData name="Carrie Shao" userId="0653f3f3-8889-4d5b-8f10-d3276d4386f3" providerId="ADAL" clId="{CD90AEC7-E473-450B-895B-B77049DD7C5E}" dt="2024-03-19T04:59:56.246" v="246" actId="478"/>
        <pc:sldMasterMkLst>
          <pc:docMk/>
          <pc:sldMasterMk cId="1876841166" sldId="2147483648"/>
        </pc:sldMasterMkLst>
        <pc:sldLayoutChg chg="delSp mod">
          <pc:chgData name="Carrie Shao" userId="0653f3f3-8889-4d5b-8f10-d3276d4386f3" providerId="ADAL" clId="{CD90AEC7-E473-450B-895B-B77049DD7C5E}" dt="2024-03-19T04:59:56.246" v="246" actId="478"/>
          <pc:sldLayoutMkLst>
            <pc:docMk/>
            <pc:sldMasterMk cId="1876841166" sldId="2147483648"/>
            <pc:sldLayoutMk cId="4045684906" sldId="2147483654"/>
          </pc:sldLayoutMkLst>
          <pc:picChg chg="del">
            <ac:chgData name="Carrie Shao" userId="0653f3f3-8889-4d5b-8f10-d3276d4386f3" providerId="ADAL" clId="{CD90AEC7-E473-450B-895B-B77049DD7C5E}" dt="2024-03-19T04:59:56.246" v="246" actId="478"/>
            <ac:picMkLst>
              <pc:docMk/>
              <pc:sldMasterMk cId="1876841166" sldId="2147483648"/>
              <pc:sldLayoutMk cId="4045684906" sldId="2147483654"/>
              <ac:picMk id="9" creationId="{B6B41777-C87E-DE0E-A014-9C9639FD254A}"/>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5B0362-6728-4B1D-AD76-30A9FEFD3C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AA5C1141-7F79-43A0-A929-B06DCCD18067}">
      <dgm:prSet phldrT="[Text]" custT="1"/>
      <dgm:spPr>
        <a:solidFill>
          <a:srgbClr val="254056"/>
        </a:solidFill>
      </dgm:spPr>
      <dgm:t>
        <a:bodyPr/>
        <a:lstStyle/>
        <a:p>
          <a:pPr algn="ctr"/>
          <a:r>
            <a:rPr lang="en-AU" sz="2500" dirty="0"/>
            <a:t>Estate planning for complex family situations</a:t>
          </a:r>
        </a:p>
      </dgm:t>
    </dgm:pt>
    <dgm:pt modelId="{CD703BF7-6A46-478A-AAD2-9A1066624E1B}" type="parTrans" cxnId="{603B9D16-4723-4B66-9C6D-8F8EBF0D0DEC}">
      <dgm:prSet/>
      <dgm:spPr/>
      <dgm:t>
        <a:bodyPr/>
        <a:lstStyle/>
        <a:p>
          <a:endParaRPr lang="en-AU"/>
        </a:p>
      </dgm:t>
    </dgm:pt>
    <dgm:pt modelId="{31B86D08-4DE9-416F-88D4-23664E46E345}" type="sibTrans" cxnId="{603B9D16-4723-4B66-9C6D-8F8EBF0D0DEC}">
      <dgm:prSet/>
      <dgm:spPr/>
      <dgm:t>
        <a:bodyPr/>
        <a:lstStyle/>
        <a:p>
          <a:endParaRPr lang="en-AU"/>
        </a:p>
      </dgm:t>
    </dgm:pt>
    <dgm:pt modelId="{961BE9F1-688A-4210-9D5E-2336D9BD4297}">
      <dgm:prSet phldrT="[Text]" custT="1"/>
      <dgm:spPr>
        <a:solidFill>
          <a:srgbClr val="254056"/>
        </a:solidFill>
      </dgm:spPr>
      <dgm:t>
        <a:bodyPr/>
        <a:lstStyle/>
        <a:p>
          <a:pPr algn="ctr"/>
          <a:r>
            <a:rPr lang="en-AU" sz="2500" dirty="0"/>
            <a:t>Superannuation and estate planning</a:t>
          </a:r>
        </a:p>
      </dgm:t>
    </dgm:pt>
    <dgm:pt modelId="{F5F81D13-6CBC-40C2-ACB9-DC8981FFFC3D}" type="parTrans" cxnId="{1C7ECEA5-C2F6-4088-8D58-A7146128F82D}">
      <dgm:prSet/>
      <dgm:spPr/>
      <dgm:t>
        <a:bodyPr/>
        <a:lstStyle/>
        <a:p>
          <a:endParaRPr lang="en-AU"/>
        </a:p>
      </dgm:t>
    </dgm:pt>
    <dgm:pt modelId="{AB14B32D-31FC-4BAE-991E-1CB46578F538}" type="sibTrans" cxnId="{1C7ECEA5-C2F6-4088-8D58-A7146128F82D}">
      <dgm:prSet/>
      <dgm:spPr/>
      <dgm:t>
        <a:bodyPr/>
        <a:lstStyle/>
        <a:p>
          <a:endParaRPr lang="en-AU"/>
        </a:p>
      </dgm:t>
    </dgm:pt>
    <dgm:pt modelId="{6724E4B5-10FC-4C89-8454-7CB3CB10220A}">
      <dgm:prSet phldrT="[Text]"/>
      <dgm:spPr/>
      <dgm:t>
        <a:bodyPr/>
        <a:lstStyle/>
        <a:p>
          <a:r>
            <a:rPr lang="en-AU" dirty="0"/>
            <a:t>Payment of superannuation death benefits</a:t>
          </a:r>
        </a:p>
      </dgm:t>
    </dgm:pt>
    <dgm:pt modelId="{948AA5FE-57D3-4EA1-888F-7545B606A477}" type="parTrans" cxnId="{B1A7150B-E0B0-4BA2-A1DE-85B680BC3171}">
      <dgm:prSet/>
      <dgm:spPr/>
      <dgm:t>
        <a:bodyPr/>
        <a:lstStyle/>
        <a:p>
          <a:endParaRPr lang="en-AU"/>
        </a:p>
      </dgm:t>
    </dgm:pt>
    <dgm:pt modelId="{1CEFEE3C-568C-4AA8-85D8-945660BFE808}" type="sibTrans" cxnId="{B1A7150B-E0B0-4BA2-A1DE-85B680BC3171}">
      <dgm:prSet/>
      <dgm:spPr/>
      <dgm:t>
        <a:bodyPr/>
        <a:lstStyle/>
        <a:p>
          <a:endParaRPr lang="en-AU"/>
        </a:p>
      </dgm:t>
    </dgm:pt>
    <dgm:pt modelId="{20C03F41-7DE7-41C7-9F5B-C8080602BC44}">
      <dgm:prSet phldrT="[Text]"/>
      <dgm:spPr/>
      <dgm:t>
        <a:bodyPr/>
        <a:lstStyle/>
        <a:p>
          <a:r>
            <a:rPr lang="en-AU" dirty="0"/>
            <a:t>Power of binding death benefit nominations</a:t>
          </a:r>
        </a:p>
      </dgm:t>
    </dgm:pt>
    <dgm:pt modelId="{DAAADD49-16C8-405C-A00B-D77EEAD8FFA8}" type="parTrans" cxnId="{365A5336-8CB8-490C-9326-E32782710C2A}">
      <dgm:prSet/>
      <dgm:spPr/>
      <dgm:t>
        <a:bodyPr/>
        <a:lstStyle/>
        <a:p>
          <a:endParaRPr lang="en-AU"/>
        </a:p>
      </dgm:t>
    </dgm:pt>
    <dgm:pt modelId="{CCA1BD72-3B69-4ED2-BA25-83738EB681CD}" type="sibTrans" cxnId="{365A5336-8CB8-490C-9326-E32782710C2A}">
      <dgm:prSet/>
      <dgm:spPr/>
      <dgm:t>
        <a:bodyPr/>
        <a:lstStyle/>
        <a:p>
          <a:endParaRPr lang="en-AU"/>
        </a:p>
      </dgm:t>
    </dgm:pt>
    <dgm:pt modelId="{4820FE88-72C5-4A1A-83F8-C65A49D71CD2}">
      <dgm:prSet phldrT="[Text]"/>
      <dgm:spPr/>
      <dgm:t>
        <a:bodyPr/>
        <a:lstStyle/>
        <a:p>
          <a:r>
            <a:rPr lang="en-AU" dirty="0"/>
            <a:t>Recent case updates</a:t>
          </a:r>
        </a:p>
      </dgm:t>
    </dgm:pt>
    <dgm:pt modelId="{84E474B3-A3AB-4C5E-9BCB-B0E48AD0CD92}" type="parTrans" cxnId="{E232835F-2775-4930-9250-EE233EE47347}">
      <dgm:prSet/>
      <dgm:spPr/>
      <dgm:t>
        <a:bodyPr/>
        <a:lstStyle/>
        <a:p>
          <a:endParaRPr lang="en-AU"/>
        </a:p>
      </dgm:t>
    </dgm:pt>
    <dgm:pt modelId="{0DD20268-790D-4845-99F4-406254D69CBD}" type="sibTrans" cxnId="{E232835F-2775-4930-9250-EE233EE47347}">
      <dgm:prSet/>
      <dgm:spPr/>
      <dgm:t>
        <a:bodyPr/>
        <a:lstStyle/>
        <a:p>
          <a:endParaRPr lang="en-AU"/>
        </a:p>
      </dgm:t>
    </dgm:pt>
    <dgm:pt modelId="{420E7B24-1154-4E6A-81B8-09866C8479AA}">
      <dgm:prSet phldrT="[Text]"/>
      <dgm:spPr>
        <a:solidFill>
          <a:srgbClr val="CFD5EA">
            <a:alpha val="89804"/>
          </a:srgbClr>
        </a:solidFill>
      </dgm:spPr>
      <dgm:t>
        <a:bodyPr/>
        <a:lstStyle/>
        <a:p>
          <a:r>
            <a:rPr lang="en-AU" dirty="0"/>
            <a:t>What is a complex family</a:t>
          </a:r>
        </a:p>
      </dgm:t>
    </dgm:pt>
    <dgm:pt modelId="{AA7FA3AE-A9D3-49D2-880A-DA4686D2B721}" type="sibTrans" cxnId="{AC5BA740-D212-49FB-9E41-34869F3EF1EE}">
      <dgm:prSet/>
      <dgm:spPr/>
      <dgm:t>
        <a:bodyPr/>
        <a:lstStyle/>
        <a:p>
          <a:endParaRPr lang="en-AU"/>
        </a:p>
      </dgm:t>
    </dgm:pt>
    <dgm:pt modelId="{6769F6A2-54A3-485E-B60A-8C7F1488D8F7}" type="parTrans" cxnId="{AC5BA740-D212-49FB-9E41-34869F3EF1EE}">
      <dgm:prSet/>
      <dgm:spPr/>
      <dgm:t>
        <a:bodyPr/>
        <a:lstStyle/>
        <a:p>
          <a:endParaRPr lang="en-AU"/>
        </a:p>
      </dgm:t>
    </dgm:pt>
    <dgm:pt modelId="{14AED809-7AAF-4FF8-AE09-A7A894582F1B}">
      <dgm:prSet phldrT="[Text]"/>
      <dgm:spPr>
        <a:solidFill>
          <a:srgbClr val="CFD5EA">
            <a:alpha val="89804"/>
          </a:srgbClr>
        </a:solidFill>
      </dgm:spPr>
      <dgm:t>
        <a:bodyPr/>
        <a:lstStyle/>
        <a:p>
          <a:r>
            <a:rPr lang="en-AU" dirty="0"/>
            <a:t>Identifying estate &amp; non-estate assets</a:t>
          </a:r>
        </a:p>
      </dgm:t>
    </dgm:pt>
    <dgm:pt modelId="{E92A9748-C566-4EF1-A5B9-F4C8CEDB31A8}" type="sibTrans" cxnId="{30D54D85-DC92-46B4-A120-5EBAEE283D88}">
      <dgm:prSet/>
      <dgm:spPr/>
      <dgm:t>
        <a:bodyPr/>
        <a:lstStyle/>
        <a:p>
          <a:endParaRPr lang="en-AU"/>
        </a:p>
      </dgm:t>
    </dgm:pt>
    <dgm:pt modelId="{17912019-15C0-43AF-841E-CD2B130912EC}" type="parTrans" cxnId="{30D54D85-DC92-46B4-A120-5EBAEE283D88}">
      <dgm:prSet/>
      <dgm:spPr/>
      <dgm:t>
        <a:bodyPr/>
        <a:lstStyle/>
        <a:p>
          <a:endParaRPr lang="en-AU"/>
        </a:p>
      </dgm:t>
    </dgm:pt>
    <dgm:pt modelId="{7B08BCC8-6DD3-4CC4-AF91-6528F9ECCFC4}">
      <dgm:prSet phldrT="[Text]"/>
      <dgm:spPr>
        <a:solidFill>
          <a:srgbClr val="CFD5EA">
            <a:alpha val="89804"/>
          </a:srgbClr>
        </a:solidFill>
      </dgm:spPr>
      <dgm:t>
        <a:bodyPr/>
        <a:lstStyle/>
        <a:p>
          <a:r>
            <a:rPr lang="en-AU" dirty="0"/>
            <a:t>Matters to consider when preparing an estate plan</a:t>
          </a:r>
        </a:p>
      </dgm:t>
    </dgm:pt>
    <dgm:pt modelId="{28129411-2312-4747-B74B-180786A679DF}" type="sibTrans" cxnId="{C97DD716-DBC0-41A4-9D94-847BE19BA2BA}">
      <dgm:prSet/>
      <dgm:spPr/>
      <dgm:t>
        <a:bodyPr/>
        <a:lstStyle/>
        <a:p>
          <a:endParaRPr lang="en-AU"/>
        </a:p>
      </dgm:t>
    </dgm:pt>
    <dgm:pt modelId="{5D0AD272-C25B-4386-BC2E-E6E52378CAE8}" type="parTrans" cxnId="{C97DD716-DBC0-41A4-9D94-847BE19BA2BA}">
      <dgm:prSet/>
      <dgm:spPr/>
      <dgm:t>
        <a:bodyPr/>
        <a:lstStyle/>
        <a:p>
          <a:endParaRPr lang="en-AU"/>
        </a:p>
      </dgm:t>
    </dgm:pt>
    <dgm:pt modelId="{E0F1E63C-C603-4D09-8400-2B43CD1A9D5D}">
      <dgm:prSet phldrT="[Text]"/>
      <dgm:spPr>
        <a:solidFill>
          <a:srgbClr val="CFD5EA">
            <a:alpha val="89804"/>
          </a:srgbClr>
        </a:solidFill>
      </dgm:spPr>
      <dgm:t>
        <a:bodyPr/>
        <a:lstStyle/>
        <a:p>
          <a:r>
            <a:rPr lang="en-AU" dirty="0"/>
            <a:t>Examples of different types of testamentary trusts</a:t>
          </a:r>
        </a:p>
      </dgm:t>
    </dgm:pt>
    <dgm:pt modelId="{8A30094A-C9B6-46CC-B218-A203C8F9B7B5}" type="sibTrans" cxnId="{6CB32240-728F-4AA0-8B49-A28AAB162D88}">
      <dgm:prSet/>
      <dgm:spPr/>
      <dgm:t>
        <a:bodyPr/>
        <a:lstStyle/>
        <a:p>
          <a:endParaRPr lang="en-AU"/>
        </a:p>
      </dgm:t>
    </dgm:pt>
    <dgm:pt modelId="{58A6EFAE-2E80-486E-A8F1-0A414CA4A0E4}" type="parTrans" cxnId="{6CB32240-728F-4AA0-8B49-A28AAB162D88}">
      <dgm:prSet/>
      <dgm:spPr/>
      <dgm:t>
        <a:bodyPr/>
        <a:lstStyle/>
        <a:p>
          <a:endParaRPr lang="en-AU"/>
        </a:p>
      </dgm:t>
    </dgm:pt>
    <dgm:pt modelId="{9E7EFCDA-B561-4685-A799-8DFEEFF72BD4}">
      <dgm:prSet phldrT="[Text]"/>
      <dgm:spPr>
        <a:solidFill>
          <a:srgbClr val="CFD5EA">
            <a:alpha val="89804"/>
          </a:srgbClr>
        </a:solidFill>
      </dgm:spPr>
      <dgm:t>
        <a:bodyPr/>
        <a:lstStyle/>
        <a:p>
          <a:r>
            <a:rPr lang="en-AU" dirty="0"/>
            <a:t>Addressing risk of family provision claim</a:t>
          </a:r>
        </a:p>
      </dgm:t>
    </dgm:pt>
    <dgm:pt modelId="{21C95052-6F02-491A-84B8-5542290C3100}" type="parTrans" cxnId="{D04AF39B-7CF7-492C-A0C1-736789DFC421}">
      <dgm:prSet/>
      <dgm:spPr/>
      <dgm:t>
        <a:bodyPr/>
        <a:lstStyle/>
        <a:p>
          <a:endParaRPr lang="en-AU"/>
        </a:p>
      </dgm:t>
    </dgm:pt>
    <dgm:pt modelId="{5DA41DEB-3F25-402E-ADC5-CADED5C549B5}" type="sibTrans" cxnId="{D04AF39B-7CF7-492C-A0C1-736789DFC421}">
      <dgm:prSet/>
      <dgm:spPr/>
      <dgm:t>
        <a:bodyPr/>
        <a:lstStyle/>
        <a:p>
          <a:endParaRPr lang="en-AU"/>
        </a:p>
      </dgm:t>
    </dgm:pt>
    <dgm:pt modelId="{ED213467-5D0D-46CA-A7E9-93A097550264}" type="pres">
      <dgm:prSet presAssocID="{FB5B0362-6728-4B1D-AD76-30A9FEFD3C0E}" presName="Name0" presStyleCnt="0">
        <dgm:presLayoutVars>
          <dgm:dir/>
          <dgm:animLvl val="lvl"/>
          <dgm:resizeHandles val="exact"/>
        </dgm:presLayoutVars>
      </dgm:prSet>
      <dgm:spPr/>
    </dgm:pt>
    <dgm:pt modelId="{E1C1749A-E003-4B82-9200-514923638D74}" type="pres">
      <dgm:prSet presAssocID="{AA5C1141-7F79-43A0-A929-B06DCCD18067}" presName="linNode" presStyleCnt="0"/>
      <dgm:spPr/>
    </dgm:pt>
    <dgm:pt modelId="{F3BE898B-F2CC-434A-B8DE-2D89C1D1B7D9}" type="pres">
      <dgm:prSet presAssocID="{AA5C1141-7F79-43A0-A929-B06DCCD18067}" presName="parentText" presStyleLbl="node1" presStyleIdx="0" presStyleCnt="2" custScaleX="86897" custScaleY="74090">
        <dgm:presLayoutVars>
          <dgm:chMax val="1"/>
          <dgm:bulletEnabled val="1"/>
        </dgm:presLayoutVars>
      </dgm:prSet>
      <dgm:spPr/>
    </dgm:pt>
    <dgm:pt modelId="{B44A50FC-DF1E-4C40-BC20-E851AB36DD7B}" type="pres">
      <dgm:prSet presAssocID="{AA5C1141-7F79-43A0-A929-B06DCCD18067}" presName="descendantText" presStyleLbl="alignAccFollowNode1" presStyleIdx="0" presStyleCnt="2" custScaleY="83394" custLinFactNeighborX="-316" custLinFactNeighborY="2037">
        <dgm:presLayoutVars>
          <dgm:bulletEnabled val="1"/>
        </dgm:presLayoutVars>
      </dgm:prSet>
      <dgm:spPr/>
    </dgm:pt>
    <dgm:pt modelId="{CCA6CC23-8A50-44AF-BEF2-6D6EC11B3A73}" type="pres">
      <dgm:prSet presAssocID="{31B86D08-4DE9-416F-88D4-23664E46E345}" presName="sp" presStyleCnt="0"/>
      <dgm:spPr/>
    </dgm:pt>
    <dgm:pt modelId="{7EAAFFFE-E574-4E1E-9216-230410C7D28F}" type="pres">
      <dgm:prSet presAssocID="{961BE9F1-688A-4210-9D5E-2336D9BD4297}" presName="linNode" presStyleCnt="0"/>
      <dgm:spPr/>
    </dgm:pt>
    <dgm:pt modelId="{A7258063-B299-49AF-8DCD-72270DC4541E}" type="pres">
      <dgm:prSet presAssocID="{961BE9F1-688A-4210-9D5E-2336D9BD4297}" presName="parentText" presStyleLbl="node1" presStyleIdx="1" presStyleCnt="2" custScaleX="86897" custScaleY="74090">
        <dgm:presLayoutVars>
          <dgm:chMax val="1"/>
          <dgm:bulletEnabled val="1"/>
        </dgm:presLayoutVars>
      </dgm:prSet>
      <dgm:spPr/>
    </dgm:pt>
    <dgm:pt modelId="{2C7E16AE-F27F-468E-BE29-4A3446F12D5E}" type="pres">
      <dgm:prSet presAssocID="{961BE9F1-688A-4210-9D5E-2336D9BD4297}" presName="descendantText" presStyleLbl="alignAccFollowNode1" presStyleIdx="1" presStyleCnt="2" custScaleY="67203" custLinFactNeighborX="-744" custLinFactNeighborY="-944">
        <dgm:presLayoutVars>
          <dgm:bulletEnabled val="1"/>
        </dgm:presLayoutVars>
      </dgm:prSet>
      <dgm:spPr/>
    </dgm:pt>
  </dgm:ptLst>
  <dgm:cxnLst>
    <dgm:cxn modelId="{09E42905-4FE1-47F4-AE72-BE5E40F5B0BE}" type="presOf" srcId="{AA5C1141-7F79-43A0-A929-B06DCCD18067}" destId="{F3BE898B-F2CC-434A-B8DE-2D89C1D1B7D9}" srcOrd="0" destOrd="0" presId="urn:microsoft.com/office/officeart/2005/8/layout/vList5"/>
    <dgm:cxn modelId="{B1A7150B-E0B0-4BA2-A1DE-85B680BC3171}" srcId="{961BE9F1-688A-4210-9D5E-2336D9BD4297}" destId="{6724E4B5-10FC-4C89-8454-7CB3CB10220A}" srcOrd="0" destOrd="0" parTransId="{948AA5FE-57D3-4EA1-888F-7545B606A477}" sibTransId="{1CEFEE3C-568C-4AA8-85D8-945660BFE808}"/>
    <dgm:cxn modelId="{8B6A8710-36F7-4BE6-A7CB-30A4EFE4B19A}" type="presOf" srcId="{20C03F41-7DE7-41C7-9F5B-C8080602BC44}" destId="{2C7E16AE-F27F-468E-BE29-4A3446F12D5E}" srcOrd="0" destOrd="1" presId="urn:microsoft.com/office/officeart/2005/8/layout/vList5"/>
    <dgm:cxn modelId="{A3BB4011-AC92-4988-88BA-B9CF69B010B0}" type="presOf" srcId="{420E7B24-1154-4E6A-81B8-09866C8479AA}" destId="{B44A50FC-DF1E-4C40-BC20-E851AB36DD7B}" srcOrd="0" destOrd="0" presId="urn:microsoft.com/office/officeart/2005/8/layout/vList5"/>
    <dgm:cxn modelId="{D7341715-700D-46C0-B1BD-ABF429085698}" type="presOf" srcId="{FB5B0362-6728-4B1D-AD76-30A9FEFD3C0E}" destId="{ED213467-5D0D-46CA-A7E9-93A097550264}" srcOrd="0" destOrd="0" presId="urn:microsoft.com/office/officeart/2005/8/layout/vList5"/>
    <dgm:cxn modelId="{603B9D16-4723-4B66-9C6D-8F8EBF0D0DEC}" srcId="{FB5B0362-6728-4B1D-AD76-30A9FEFD3C0E}" destId="{AA5C1141-7F79-43A0-A929-B06DCCD18067}" srcOrd="0" destOrd="0" parTransId="{CD703BF7-6A46-478A-AAD2-9A1066624E1B}" sibTransId="{31B86D08-4DE9-416F-88D4-23664E46E345}"/>
    <dgm:cxn modelId="{C97DD716-DBC0-41A4-9D94-847BE19BA2BA}" srcId="{AA5C1141-7F79-43A0-A929-B06DCCD18067}" destId="{7B08BCC8-6DD3-4CC4-AF91-6528F9ECCFC4}" srcOrd="2" destOrd="0" parTransId="{5D0AD272-C25B-4386-BC2E-E6E52378CAE8}" sibTransId="{28129411-2312-4747-B74B-180786A679DF}"/>
    <dgm:cxn modelId="{73225533-25D4-43B0-9EC8-FBED34143631}" type="presOf" srcId="{961BE9F1-688A-4210-9D5E-2336D9BD4297}" destId="{A7258063-B299-49AF-8DCD-72270DC4541E}" srcOrd="0" destOrd="0" presId="urn:microsoft.com/office/officeart/2005/8/layout/vList5"/>
    <dgm:cxn modelId="{7D1A9433-0909-45CB-925A-1E07FA453094}" type="presOf" srcId="{14AED809-7AAF-4FF8-AE09-A7A894582F1B}" destId="{B44A50FC-DF1E-4C40-BC20-E851AB36DD7B}" srcOrd="0" destOrd="1" presId="urn:microsoft.com/office/officeart/2005/8/layout/vList5"/>
    <dgm:cxn modelId="{365A5336-8CB8-490C-9326-E32782710C2A}" srcId="{961BE9F1-688A-4210-9D5E-2336D9BD4297}" destId="{20C03F41-7DE7-41C7-9F5B-C8080602BC44}" srcOrd="1" destOrd="0" parTransId="{DAAADD49-16C8-405C-A00B-D77EEAD8FFA8}" sibTransId="{CCA1BD72-3B69-4ED2-BA25-83738EB681CD}"/>
    <dgm:cxn modelId="{6CB32240-728F-4AA0-8B49-A28AAB162D88}" srcId="{AA5C1141-7F79-43A0-A929-B06DCCD18067}" destId="{E0F1E63C-C603-4D09-8400-2B43CD1A9D5D}" srcOrd="3" destOrd="0" parTransId="{58A6EFAE-2E80-486E-A8F1-0A414CA4A0E4}" sibTransId="{8A30094A-C9B6-46CC-B218-A203C8F9B7B5}"/>
    <dgm:cxn modelId="{AC5BA740-D212-49FB-9E41-34869F3EF1EE}" srcId="{AA5C1141-7F79-43A0-A929-B06DCCD18067}" destId="{420E7B24-1154-4E6A-81B8-09866C8479AA}" srcOrd="0" destOrd="0" parTransId="{6769F6A2-54A3-485E-B60A-8C7F1488D8F7}" sibTransId="{AA7FA3AE-A9D3-49D2-880A-DA4686D2B721}"/>
    <dgm:cxn modelId="{E232835F-2775-4930-9250-EE233EE47347}" srcId="{961BE9F1-688A-4210-9D5E-2336D9BD4297}" destId="{4820FE88-72C5-4A1A-83F8-C65A49D71CD2}" srcOrd="2" destOrd="0" parTransId="{84E474B3-A3AB-4C5E-9BCB-B0E48AD0CD92}" sibTransId="{0DD20268-790D-4845-99F4-406254D69CBD}"/>
    <dgm:cxn modelId="{034C7A69-7786-4802-96E3-EBD23C37E81A}" type="presOf" srcId="{9E7EFCDA-B561-4685-A799-8DFEEFF72BD4}" destId="{B44A50FC-DF1E-4C40-BC20-E851AB36DD7B}" srcOrd="0" destOrd="4" presId="urn:microsoft.com/office/officeart/2005/8/layout/vList5"/>
    <dgm:cxn modelId="{5B008F4C-027E-4FD8-88EC-93C6E51F9E27}" type="presOf" srcId="{E0F1E63C-C603-4D09-8400-2B43CD1A9D5D}" destId="{B44A50FC-DF1E-4C40-BC20-E851AB36DD7B}" srcOrd="0" destOrd="3" presId="urn:microsoft.com/office/officeart/2005/8/layout/vList5"/>
    <dgm:cxn modelId="{30D54D85-DC92-46B4-A120-5EBAEE283D88}" srcId="{AA5C1141-7F79-43A0-A929-B06DCCD18067}" destId="{14AED809-7AAF-4FF8-AE09-A7A894582F1B}" srcOrd="1" destOrd="0" parTransId="{17912019-15C0-43AF-841E-CD2B130912EC}" sibTransId="{E92A9748-C566-4EF1-A5B9-F4C8CEDB31A8}"/>
    <dgm:cxn modelId="{D04AF39B-7CF7-492C-A0C1-736789DFC421}" srcId="{AA5C1141-7F79-43A0-A929-B06DCCD18067}" destId="{9E7EFCDA-B561-4685-A799-8DFEEFF72BD4}" srcOrd="4" destOrd="0" parTransId="{21C95052-6F02-491A-84B8-5542290C3100}" sibTransId="{5DA41DEB-3F25-402E-ADC5-CADED5C549B5}"/>
    <dgm:cxn modelId="{1C7ECEA5-C2F6-4088-8D58-A7146128F82D}" srcId="{FB5B0362-6728-4B1D-AD76-30A9FEFD3C0E}" destId="{961BE9F1-688A-4210-9D5E-2336D9BD4297}" srcOrd="1" destOrd="0" parTransId="{F5F81D13-6CBC-40C2-ACB9-DC8981FFFC3D}" sibTransId="{AB14B32D-31FC-4BAE-991E-1CB46578F538}"/>
    <dgm:cxn modelId="{DF0A4FB6-8D47-40F1-B25A-3623FA984F87}" type="presOf" srcId="{6724E4B5-10FC-4C89-8454-7CB3CB10220A}" destId="{2C7E16AE-F27F-468E-BE29-4A3446F12D5E}" srcOrd="0" destOrd="0" presId="urn:microsoft.com/office/officeart/2005/8/layout/vList5"/>
    <dgm:cxn modelId="{784A12E8-51E6-4D11-BD71-DAE032FC85BB}" type="presOf" srcId="{7B08BCC8-6DD3-4CC4-AF91-6528F9ECCFC4}" destId="{B44A50FC-DF1E-4C40-BC20-E851AB36DD7B}" srcOrd="0" destOrd="2" presId="urn:microsoft.com/office/officeart/2005/8/layout/vList5"/>
    <dgm:cxn modelId="{0AACCAF6-5642-424D-8102-218EAD96B2DE}" type="presOf" srcId="{4820FE88-72C5-4A1A-83F8-C65A49D71CD2}" destId="{2C7E16AE-F27F-468E-BE29-4A3446F12D5E}" srcOrd="0" destOrd="2" presId="urn:microsoft.com/office/officeart/2005/8/layout/vList5"/>
    <dgm:cxn modelId="{B222C815-128C-41E3-95AD-0AF69C300224}" type="presParOf" srcId="{ED213467-5D0D-46CA-A7E9-93A097550264}" destId="{E1C1749A-E003-4B82-9200-514923638D74}" srcOrd="0" destOrd="0" presId="urn:microsoft.com/office/officeart/2005/8/layout/vList5"/>
    <dgm:cxn modelId="{248AB495-9778-4232-9100-112BE8860BE2}" type="presParOf" srcId="{E1C1749A-E003-4B82-9200-514923638D74}" destId="{F3BE898B-F2CC-434A-B8DE-2D89C1D1B7D9}" srcOrd="0" destOrd="0" presId="urn:microsoft.com/office/officeart/2005/8/layout/vList5"/>
    <dgm:cxn modelId="{FEFA8D6F-944A-448A-9411-299B8283EC8E}" type="presParOf" srcId="{E1C1749A-E003-4B82-9200-514923638D74}" destId="{B44A50FC-DF1E-4C40-BC20-E851AB36DD7B}" srcOrd="1" destOrd="0" presId="urn:microsoft.com/office/officeart/2005/8/layout/vList5"/>
    <dgm:cxn modelId="{83D645D8-239B-4D43-BA5F-A7EED97156D8}" type="presParOf" srcId="{ED213467-5D0D-46CA-A7E9-93A097550264}" destId="{CCA6CC23-8A50-44AF-BEF2-6D6EC11B3A73}" srcOrd="1" destOrd="0" presId="urn:microsoft.com/office/officeart/2005/8/layout/vList5"/>
    <dgm:cxn modelId="{E7B9215D-86F1-4A57-A556-416A061759A8}" type="presParOf" srcId="{ED213467-5D0D-46CA-A7E9-93A097550264}" destId="{7EAAFFFE-E574-4E1E-9216-230410C7D28F}" srcOrd="2" destOrd="0" presId="urn:microsoft.com/office/officeart/2005/8/layout/vList5"/>
    <dgm:cxn modelId="{F9980C07-E288-4F04-9BF3-71A18CA84A87}" type="presParOf" srcId="{7EAAFFFE-E574-4E1E-9216-230410C7D28F}" destId="{A7258063-B299-49AF-8DCD-72270DC4541E}" srcOrd="0" destOrd="0" presId="urn:microsoft.com/office/officeart/2005/8/layout/vList5"/>
    <dgm:cxn modelId="{E893B5F8-CD07-41C3-A4E0-C16F27AF1480}" type="presParOf" srcId="{7EAAFFFE-E574-4E1E-9216-230410C7D28F}" destId="{2C7E16AE-F27F-468E-BE29-4A3446F12D5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5B0362-6728-4B1D-AD76-30A9FEFD3C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AA5C1141-7F79-43A0-A929-B06DCCD18067}">
      <dgm:prSet phldrT="[Text]"/>
      <dgm:spPr>
        <a:solidFill>
          <a:srgbClr val="254056"/>
        </a:solidFill>
      </dgm:spPr>
      <dgm:t>
        <a:bodyPr/>
        <a:lstStyle/>
        <a:p>
          <a:r>
            <a:rPr lang="en-AU" dirty="0"/>
            <a:t>Proportions &amp; Mechanisms</a:t>
          </a:r>
        </a:p>
      </dgm:t>
    </dgm:pt>
    <dgm:pt modelId="{CD703BF7-6A46-478A-AAD2-9A1066624E1B}" type="parTrans" cxnId="{603B9D16-4723-4B66-9C6D-8F8EBF0D0DEC}">
      <dgm:prSet/>
      <dgm:spPr/>
      <dgm:t>
        <a:bodyPr/>
        <a:lstStyle/>
        <a:p>
          <a:endParaRPr lang="en-AU"/>
        </a:p>
      </dgm:t>
    </dgm:pt>
    <dgm:pt modelId="{31B86D08-4DE9-416F-88D4-23664E46E345}" type="sibTrans" cxnId="{603B9D16-4723-4B66-9C6D-8F8EBF0D0DEC}">
      <dgm:prSet/>
      <dgm:spPr/>
      <dgm:t>
        <a:bodyPr/>
        <a:lstStyle/>
        <a:p>
          <a:endParaRPr lang="en-AU"/>
        </a:p>
      </dgm:t>
    </dgm:pt>
    <dgm:pt modelId="{E0ACBEB2-2576-4A60-9F03-C83B0BAA4B00}">
      <dgm:prSet phldrT="[Text]"/>
      <dgm:spPr>
        <a:solidFill>
          <a:srgbClr val="CFD5EA">
            <a:alpha val="89804"/>
          </a:srgbClr>
        </a:solidFill>
      </dgm:spPr>
      <dgm:t>
        <a:bodyPr/>
        <a:lstStyle/>
        <a:p>
          <a:r>
            <a:rPr lang="en-AU" dirty="0"/>
            <a:t>Equal distribution may work in straightforward cases</a:t>
          </a:r>
        </a:p>
      </dgm:t>
    </dgm:pt>
    <dgm:pt modelId="{F6A35A25-AEB0-4E4A-8262-4F07EDBF5FC8}" type="parTrans" cxnId="{89424584-B31F-4A3B-8B1D-C0F8DB08AEF2}">
      <dgm:prSet/>
      <dgm:spPr/>
      <dgm:t>
        <a:bodyPr/>
        <a:lstStyle/>
        <a:p>
          <a:endParaRPr lang="en-AU"/>
        </a:p>
      </dgm:t>
    </dgm:pt>
    <dgm:pt modelId="{ACEB5002-0520-4EA4-B57C-210E176FD9D7}" type="sibTrans" cxnId="{89424584-B31F-4A3B-8B1D-C0F8DB08AEF2}">
      <dgm:prSet/>
      <dgm:spPr/>
      <dgm:t>
        <a:bodyPr/>
        <a:lstStyle/>
        <a:p>
          <a:endParaRPr lang="en-AU"/>
        </a:p>
      </dgm:t>
    </dgm:pt>
    <dgm:pt modelId="{4ACC247B-A0E5-4610-B079-C26C75DF9F12}">
      <dgm:prSet phldrT="[Text]"/>
      <dgm:spPr>
        <a:solidFill>
          <a:srgbClr val="254056"/>
        </a:solidFill>
      </dgm:spPr>
      <dgm:t>
        <a:bodyPr/>
        <a:lstStyle/>
        <a:p>
          <a:r>
            <a:rPr lang="en-AU" dirty="0"/>
            <a:t>Tax implications</a:t>
          </a:r>
        </a:p>
      </dgm:t>
    </dgm:pt>
    <dgm:pt modelId="{7FDD227C-58E3-41AA-B049-445EBFDED836}" type="parTrans" cxnId="{D41D799D-BDB5-4091-A67E-D8113A4FF885}">
      <dgm:prSet/>
      <dgm:spPr/>
      <dgm:t>
        <a:bodyPr/>
        <a:lstStyle/>
        <a:p>
          <a:endParaRPr lang="en-AU"/>
        </a:p>
      </dgm:t>
    </dgm:pt>
    <dgm:pt modelId="{674AB6BA-47C0-4EF6-B709-6539C313EEA4}" type="sibTrans" cxnId="{D41D799D-BDB5-4091-A67E-D8113A4FF885}">
      <dgm:prSet/>
      <dgm:spPr/>
      <dgm:t>
        <a:bodyPr/>
        <a:lstStyle/>
        <a:p>
          <a:endParaRPr lang="en-AU"/>
        </a:p>
      </dgm:t>
    </dgm:pt>
    <dgm:pt modelId="{A057B611-8B68-46CF-9389-4B3174740633}">
      <dgm:prSet phldrT="[Text]"/>
      <dgm:spPr/>
      <dgm:t>
        <a:bodyPr/>
        <a:lstStyle/>
        <a:p>
          <a:r>
            <a:rPr lang="en-AU" dirty="0"/>
            <a:t>Tax treatment of testamentary discretionary trusts</a:t>
          </a:r>
        </a:p>
      </dgm:t>
    </dgm:pt>
    <dgm:pt modelId="{7C8288DD-D944-4D43-9626-DF7D81090033}" type="parTrans" cxnId="{F41A396C-8F5B-4C47-ADCD-027FEB664EDA}">
      <dgm:prSet/>
      <dgm:spPr/>
      <dgm:t>
        <a:bodyPr/>
        <a:lstStyle/>
        <a:p>
          <a:endParaRPr lang="en-AU"/>
        </a:p>
      </dgm:t>
    </dgm:pt>
    <dgm:pt modelId="{A17EB17F-6CE4-4646-9E83-6E66E2C84508}" type="sibTrans" cxnId="{F41A396C-8F5B-4C47-ADCD-027FEB664EDA}">
      <dgm:prSet/>
      <dgm:spPr/>
      <dgm:t>
        <a:bodyPr/>
        <a:lstStyle/>
        <a:p>
          <a:endParaRPr lang="en-AU"/>
        </a:p>
      </dgm:t>
    </dgm:pt>
    <dgm:pt modelId="{961BE9F1-688A-4210-9D5E-2336D9BD4297}">
      <dgm:prSet phldrT="[Text]"/>
      <dgm:spPr>
        <a:solidFill>
          <a:srgbClr val="254056"/>
        </a:solidFill>
      </dgm:spPr>
      <dgm:t>
        <a:bodyPr/>
        <a:lstStyle/>
        <a:p>
          <a:r>
            <a:rPr lang="en-AU" dirty="0"/>
            <a:t>Risk of Claim</a:t>
          </a:r>
        </a:p>
      </dgm:t>
    </dgm:pt>
    <dgm:pt modelId="{F5F81D13-6CBC-40C2-ACB9-DC8981FFFC3D}" type="parTrans" cxnId="{1C7ECEA5-C2F6-4088-8D58-A7146128F82D}">
      <dgm:prSet/>
      <dgm:spPr/>
      <dgm:t>
        <a:bodyPr/>
        <a:lstStyle/>
        <a:p>
          <a:endParaRPr lang="en-AU"/>
        </a:p>
      </dgm:t>
    </dgm:pt>
    <dgm:pt modelId="{AB14B32D-31FC-4BAE-991E-1CB46578F538}" type="sibTrans" cxnId="{1C7ECEA5-C2F6-4088-8D58-A7146128F82D}">
      <dgm:prSet/>
      <dgm:spPr/>
      <dgm:t>
        <a:bodyPr/>
        <a:lstStyle/>
        <a:p>
          <a:endParaRPr lang="en-AU"/>
        </a:p>
      </dgm:t>
    </dgm:pt>
    <dgm:pt modelId="{75B8FAEF-6E66-46B8-911D-7496F37339E1}">
      <dgm:prSet phldrT="[Text]"/>
      <dgm:spPr/>
      <dgm:t>
        <a:bodyPr/>
        <a:lstStyle/>
        <a:p>
          <a:r>
            <a:rPr lang="en-AU" dirty="0"/>
            <a:t>Only eligible persons in Victoria (e.g., spouses, children)</a:t>
          </a:r>
        </a:p>
      </dgm:t>
    </dgm:pt>
    <dgm:pt modelId="{C3B0D15A-525D-4A2C-92EF-254A7F1EFA76}" type="parTrans" cxnId="{23048495-B916-4A33-8C99-22E8173F7B69}">
      <dgm:prSet/>
      <dgm:spPr/>
      <dgm:t>
        <a:bodyPr/>
        <a:lstStyle/>
        <a:p>
          <a:endParaRPr lang="en-AU"/>
        </a:p>
      </dgm:t>
    </dgm:pt>
    <dgm:pt modelId="{C466BEAB-55DC-4AEA-B423-F8CA7B797040}" type="sibTrans" cxnId="{23048495-B916-4A33-8C99-22E8173F7B69}">
      <dgm:prSet/>
      <dgm:spPr/>
      <dgm:t>
        <a:bodyPr/>
        <a:lstStyle/>
        <a:p>
          <a:endParaRPr lang="en-AU"/>
        </a:p>
      </dgm:t>
    </dgm:pt>
    <dgm:pt modelId="{6517EA8F-6AB4-4A4C-A8C2-86F253026619}">
      <dgm:prSet phldrT="[Text]"/>
      <dgm:spPr>
        <a:solidFill>
          <a:srgbClr val="CFD5EA">
            <a:alpha val="89804"/>
          </a:srgbClr>
        </a:solidFill>
      </dgm:spPr>
      <dgm:t>
        <a:bodyPr/>
        <a:lstStyle/>
        <a:p>
          <a:r>
            <a:rPr lang="en-AU" dirty="0"/>
            <a:t>Blended families often require special consideration</a:t>
          </a:r>
        </a:p>
      </dgm:t>
    </dgm:pt>
    <dgm:pt modelId="{CDE1CEAD-E465-49FC-B261-9900F84EDE9B}" type="parTrans" cxnId="{23C545BD-84C3-4E4F-A0DF-F9FE6160F339}">
      <dgm:prSet/>
      <dgm:spPr/>
      <dgm:t>
        <a:bodyPr/>
        <a:lstStyle/>
        <a:p>
          <a:endParaRPr lang="en-AU"/>
        </a:p>
      </dgm:t>
    </dgm:pt>
    <dgm:pt modelId="{7C6FC3E9-6C2A-46D8-8AB1-7C3C9B75FAAA}" type="sibTrans" cxnId="{23C545BD-84C3-4E4F-A0DF-F9FE6160F339}">
      <dgm:prSet/>
      <dgm:spPr/>
      <dgm:t>
        <a:bodyPr/>
        <a:lstStyle/>
        <a:p>
          <a:endParaRPr lang="en-AU"/>
        </a:p>
      </dgm:t>
    </dgm:pt>
    <dgm:pt modelId="{AD909775-39C5-4867-9B29-568BF677A31A}">
      <dgm:prSet phldrT="[Text]"/>
      <dgm:spPr/>
      <dgm:t>
        <a:bodyPr/>
        <a:lstStyle/>
        <a:p>
          <a:r>
            <a:rPr lang="en-AU" dirty="0"/>
            <a:t>Consequences for winding up entities and trusts or forcing sale of assets by Will</a:t>
          </a:r>
        </a:p>
      </dgm:t>
    </dgm:pt>
    <dgm:pt modelId="{12E4E851-3A50-43F4-ABD9-BBFED0FC6CA6}" type="parTrans" cxnId="{6F378909-6D45-429C-95C2-E795EE8EBA2C}">
      <dgm:prSet/>
      <dgm:spPr/>
      <dgm:t>
        <a:bodyPr/>
        <a:lstStyle/>
        <a:p>
          <a:endParaRPr lang="en-AU"/>
        </a:p>
      </dgm:t>
    </dgm:pt>
    <dgm:pt modelId="{B070FAA9-AAFF-462B-846B-DBF6F2C6B588}" type="sibTrans" cxnId="{6F378909-6D45-429C-95C2-E795EE8EBA2C}">
      <dgm:prSet/>
      <dgm:spPr/>
      <dgm:t>
        <a:bodyPr/>
        <a:lstStyle/>
        <a:p>
          <a:endParaRPr lang="en-AU"/>
        </a:p>
      </dgm:t>
    </dgm:pt>
    <dgm:pt modelId="{C933950E-296A-4866-93F4-48DAD4109AEF}">
      <dgm:prSet phldrT="[Text]"/>
      <dgm:spPr/>
      <dgm:t>
        <a:bodyPr/>
        <a:lstStyle/>
        <a:p>
          <a:r>
            <a:rPr lang="en-AU" dirty="0"/>
            <a:t>Superannuation (more later)</a:t>
          </a:r>
        </a:p>
      </dgm:t>
    </dgm:pt>
    <dgm:pt modelId="{62AD0008-6F5A-4D9F-AE7E-AC4E231C09C5}" type="parTrans" cxnId="{2816B830-CEB2-4AC1-8085-3EE8397B0069}">
      <dgm:prSet/>
      <dgm:spPr/>
      <dgm:t>
        <a:bodyPr/>
        <a:lstStyle/>
        <a:p>
          <a:endParaRPr lang="en-AU"/>
        </a:p>
      </dgm:t>
    </dgm:pt>
    <dgm:pt modelId="{5A56E37A-5050-42CB-8E57-92FDCFB9989C}" type="sibTrans" cxnId="{2816B830-CEB2-4AC1-8085-3EE8397B0069}">
      <dgm:prSet/>
      <dgm:spPr/>
      <dgm:t>
        <a:bodyPr/>
        <a:lstStyle/>
        <a:p>
          <a:endParaRPr lang="en-AU"/>
        </a:p>
      </dgm:t>
    </dgm:pt>
    <dgm:pt modelId="{851C059A-2A73-41F6-87F2-2D371DAFD02A}">
      <dgm:prSet phldrT="[Text]"/>
      <dgm:spPr/>
      <dgm:t>
        <a:bodyPr/>
        <a:lstStyle/>
        <a:p>
          <a:r>
            <a:rPr lang="en-AU" dirty="0"/>
            <a:t>NSW – concept of notional estate – risk of claim can extend to assets outside of the estate</a:t>
          </a:r>
        </a:p>
      </dgm:t>
    </dgm:pt>
    <dgm:pt modelId="{8C40B3B5-395F-44A3-96B1-42513AF6D25A}" type="parTrans" cxnId="{0347B2DC-99D5-4BC5-A107-1747F25956C8}">
      <dgm:prSet/>
      <dgm:spPr/>
      <dgm:t>
        <a:bodyPr/>
        <a:lstStyle/>
        <a:p>
          <a:endParaRPr lang="en-AU"/>
        </a:p>
      </dgm:t>
    </dgm:pt>
    <dgm:pt modelId="{4A58FFA8-CA52-4BC1-9EA1-2E993611350D}" type="sibTrans" cxnId="{0347B2DC-99D5-4BC5-A107-1747F25956C8}">
      <dgm:prSet/>
      <dgm:spPr/>
      <dgm:t>
        <a:bodyPr/>
        <a:lstStyle/>
        <a:p>
          <a:endParaRPr lang="en-AU"/>
        </a:p>
      </dgm:t>
    </dgm:pt>
    <dgm:pt modelId="{FD87AD07-8488-43F8-8C17-9D09BB945FDD}">
      <dgm:prSet phldrT="[Text]"/>
      <dgm:spPr>
        <a:solidFill>
          <a:srgbClr val="254056"/>
        </a:solidFill>
      </dgm:spPr>
      <dgm:t>
        <a:bodyPr/>
        <a:lstStyle/>
        <a:p>
          <a:r>
            <a:rPr lang="en-AU" dirty="0"/>
            <a:t>Asset Protection</a:t>
          </a:r>
        </a:p>
      </dgm:t>
    </dgm:pt>
    <dgm:pt modelId="{8F9FD064-2C32-4E80-9502-65FAE8707DF5}" type="parTrans" cxnId="{EC8484D1-F6C3-454C-80CD-9CBB35AEC4FB}">
      <dgm:prSet/>
      <dgm:spPr/>
      <dgm:t>
        <a:bodyPr/>
        <a:lstStyle/>
        <a:p>
          <a:endParaRPr lang="en-AU"/>
        </a:p>
      </dgm:t>
    </dgm:pt>
    <dgm:pt modelId="{F9FC971F-F1C3-401D-8531-56E7C6D786D3}" type="sibTrans" cxnId="{EC8484D1-F6C3-454C-80CD-9CBB35AEC4FB}">
      <dgm:prSet/>
      <dgm:spPr/>
      <dgm:t>
        <a:bodyPr/>
        <a:lstStyle/>
        <a:p>
          <a:endParaRPr lang="en-AU"/>
        </a:p>
      </dgm:t>
    </dgm:pt>
    <dgm:pt modelId="{4C105C6A-5676-45BB-A38C-74C1B18874E5}">
      <dgm:prSet phldrT="[Text]"/>
      <dgm:spPr>
        <a:solidFill>
          <a:srgbClr val="CFD5EA"/>
        </a:solidFill>
      </dgm:spPr>
      <dgm:t>
        <a:bodyPr/>
        <a:lstStyle/>
        <a:p>
          <a:pPr>
            <a:buFont typeface="Arial" panose="020B0604020202020204" pitchFamily="34" charset="0"/>
            <a:buChar char="•"/>
          </a:pPr>
          <a:r>
            <a:rPr lang="en-AU" dirty="0"/>
            <a:t>Vulnerable beneficiaries (e.g., addiction or money management issues)</a:t>
          </a:r>
        </a:p>
      </dgm:t>
    </dgm:pt>
    <dgm:pt modelId="{270BC938-1144-472A-9D44-1482E8BCAA54}" type="parTrans" cxnId="{02D68E49-F825-4F5A-9B4C-6A842E35AEF9}">
      <dgm:prSet/>
      <dgm:spPr/>
      <dgm:t>
        <a:bodyPr/>
        <a:lstStyle/>
        <a:p>
          <a:endParaRPr lang="en-AU"/>
        </a:p>
      </dgm:t>
    </dgm:pt>
    <dgm:pt modelId="{139FF8E3-48DC-4B1A-9EED-529FD4F15E08}" type="sibTrans" cxnId="{02D68E49-F825-4F5A-9B4C-6A842E35AEF9}">
      <dgm:prSet/>
      <dgm:spPr/>
      <dgm:t>
        <a:bodyPr/>
        <a:lstStyle/>
        <a:p>
          <a:endParaRPr lang="en-AU"/>
        </a:p>
      </dgm:t>
    </dgm:pt>
    <dgm:pt modelId="{6139562C-2A6F-4DFF-B684-044D9294FD55}">
      <dgm:prSet/>
      <dgm:spPr>
        <a:solidFill>
          <a:srgbClr val="CFD5EA"/>
        </a:solidFill>
      </dgm:spPr>
      <dgm:t>
        <a:bodyPr/>
        <a:lstStyle/>
        <a:p>
          <a:r>
            <a:rPr lang="en-AU" dirty="0"/>
            <a:t>Credit risk</a:t>
          </a:r>
        </a:p>
      </dgm:t>
    </dgm:pt>
    <dgm:pt modelId="{EFF945FD-E83A-4ABB-B060-17FD13D10487}" type="parTrans" cxnId="{AF7D0FAC-0BF7-414E-961B-9D4D4248656F}">
      <dgm:prSet/>
      <dgm:spPr/>
      <dgm:t>
        <a:bodyPr/>
        <a:lstStyle/>
        <a:p>
          <a:endParaRPr lang="en-AU"/>
        </a:p>
      </dgm:t>
    </dgm:pt>
    <dgm:pt modelId="{CB3AF4FB-A72A-4790-B2AA-68873282F9ED}" type="sibTrans" cxnId="{AF7D0FAC-0BF7-414E-961B-9D4D4248656F}">
      <dgm:prSet/>
      <dgm:spPr/>
      <dgm:t>
        <a:bodyPr/>
        <a:lstStyle/>
        <a:p>
          <a:endParaRPr lang="en-AU"/>
        </a:p>
      </dgm:t>
    </dgm:pt>
    <dgm:pt modelId="{BCFE90CE-12FC-42B3-93D0-F9C36E99D940}">
      <dgm:prSet/>
      <dgm:spPr>
        <a:solidFill>
          <a:srgbClr val="CFD5EA"/>
        </a:solidFill>
      </dgm:spPr>
      <dgm:t>
        <a:bodyPr/>
        <a:lstStyle/>
        <a:p>
          <a:r>
            <a:rPr lang="en-AU" dirty="0"/>
            <a:t>Marital breakdown (but note limitations due to wide reaching Family Court powers)</a:t>
          </a:r>
        </a:p>
      </dgm:t>
    </dgm:pt>
    <dgm:pt modelId="{09EB3411-63D3-4261-83D2-7439A4CB77B5}" type="parTrans" cxnId="{184264E8-0758-4502-B2C6-ADD3A9CD31E2}">
      <dgm:prSet/>
      <dgm:spPr/>
      <dgm:t>
        <a:bodyPr/>
        <a:lstStyle/>
        <a:p>
          <a:endParaRPr lang="en-AU"/>
        </a:p>
      </dgm:t>
    </dgm:pt>
    <dgm:pt modelId="{555E8037-6B77-4004-985F-3C62052D67DD}" type="sibTrans" cxnId="{184264E8-0758-4502-B2C6-ADD3A9CD31E2}">
      <dgm:prSet/>
      <dgm:spPr/>
      <dgm:t>
        <a:bodyPr/>
        <a:lstStyle/>
        <a:p>
          <a:endParaRPr lang="en-AU"/>
        </a:p>
      </dgm:t>
    </dgm:pt>
    <dgm:pt modelId="{D7B1B018-B377-4592-9F05-7C19371A3F22}">
      <dgm:prSet phldrT="[Text]"/>
      <dgm:spPr>
        <a:solidFill>
          <a:srgbClr val="CFD5EA">
            <a:alpha val="89804"/>
          </a:srgbClr>
        </a:solidFill>
      </dgm:spPr>
      <dgm:t>
        <a:bodyPr/>
        <a:lstStyle/>
        <a:p>
          <a:r>
            <a:rPr lang="en-AU" dirty="0"/>
            <a:t>Life interests and other testamentary trusts </a:t>
          </a:r>
        </a:p>
      </dgm:t>
    </dgm:pt>
    <dgm:pt modelId="{36840156-002C-4591-ABB6-49DB3F87A2EB}" type="sibTrans" cxnId="{38B267DD-CC5E-478E-9EEC-648F891D1320}">
      <dgm:prSet/>
      <dgm:spPr/>
      <dgm:t>
        <a:bodyPr/>
        <a:lstStyle/>
        <a:p>
          <a:endParaRPr lang="en-AU"/>
        </a:p>
      </dgm:t>
    </dgm:pt>
    <dgm:pt modelId="{99AC6C44-3015-425E-A6E5-3C60B49B79E2}" type="parTrans" cxnId="{38B267DD-CC5E-478E-9EEC-648F891D1320}">
      <dgm:prSet/>
      <dgm:spPr/>
      <dgm:t>
        <a:bodyPr/>
        <a:lstStyle/>
        <a:p>
          <a:endParaRPr lang="en-AU"/>
        </a:p>
      </dgm:t>
    </dgm:pt>
    <dgm:pt modelId="{ED213467-5D0D-46CA-A7E9-93A097550264}" type="pres">
      <dgm:prSet presAssocID="{FB5B0362-6728-4B1D-AD76-30A9FEFD3C0E}" presName="Name0" presStyleCnt="0">
        <dgm:presLayoutVars>
          <dgm:dir/>
          <dgm:animLvl val="lvl"/>
          <dgm:resizeHandles val="exact"/>
        </dgm:presLayoutVars>
      </dgm:prSet>
      <dgm:spPr/>
    </dgm:pt>
    <dgm:pt modelId="{E1C1749A-E003-4B82-9200-514923638D74}" type="pres">
      <dgm:prSet presAssocID="{AA5C1141-7F79-43A0-A929-B06DCCD18067}" presName="linNode" presStyleCnt="0"/>
      <dgm:spPr/>
    </dgm:pt>
    <dgm:pt modelId="{F3BE898B-F2CC-434A-B8DE-2D89C1D1B7D9}" type="pres">
      <dgm:prSet presAssocID="{AA5C1141-7F79-43A0-A929-B06DCCD18067}" presName="parentText" presStyleLbl="node1" presStyleIdx="0" presStyleCnt="4">
        <dgm:presLayoutVars>
          <dgm:chMax val="1"/>
          <dgm:bulletEnabled val="1"/>
        </dgm:presLayoutVars>
      </dgm:prSet>
      <dgm:spPr/>
    </dgm:pt>
    <dgm:pt modelId="{B44A50FC-DF1E-4C40-BC20-E851AB36DD7B}" type="pres">
      <dgm:prSet presAssocID="{AA5C1141-7F79-43A0-A929-B06DCCD18067}" presName="descendantText" presStyleLbl="alignAccFollowNode1" presStyleIdx="0" presStyleCnt="4" custLinFactNeighborX="8115" custLinFactNeighborY="2037">
        <dgm:presLayoutVars>
          <dgm:bulletEnabled val="1"/>
        </dgm:presLayoutVars>
      </dgm:prSet>
      <dgm:spPr/>
    </dgm:pt>
    <dgm:pt modelId="{CCA6CC23-8A50-44AF-BEF2-6D6EC11B3A73}" type="pres">
      <dgm:prSet presAssocID="{31B86D08-4DE9-416F-88D4-23664E46E345}" presName="sp" presStyleCnt="0"/>
      <dgm:spPr/>
    </dgm:pt>
    <dgm:pt modelId="{BDB7D744-1CF3-4F5F-A9E2-8ED7FD18E16D}" type="pres">
      <dgm:prSet presAssocID="{4ACC247B-A0E5-4610-B079-C26C75DF9F12}" presName="linNode" presStyleCnt="0"/>
      <dgm:spPr/>
    </dgm:pt>
    <dgm:pt modelId="{4395EFE2-D68B-4B7F-A022-F4A5DF8E7148}" type="pres">
      <dgm:prSet presAssocID="{4ACC247B-A0E5-4610-B079-C26C75DF9F12}" presName="parentText" presStyleLbl="node1" presStyleIdx="1" presStyleCnt="4">
        <dgm:presLayoutVars>
          <dgm:chMax val="1"/>
          <dgm:bulletEnabled val="1"/>
        </dgm:presLayoutVars>
      </dgm:prSet>
      <dgm:spPr/>
    </dgm:pt>
    <dgm:pt modelId="{A1FB2B0A-AD36-4084-BDE9-FA76FBCE4130}" type="pres">
      <dgm:prSet presAssocID="{4ACC247B-A0E5-4610-B079-C26C75DF9F12}" presName="descendantText" presStyleLbl="alignAccFollowNode1" presStyleIdx="1" presStyleCnt="4">
        <dgm:presLayoutVars>
          <dgm:bulletEnabled val="1"/>
        </dgm:presLayoutVars>
      </dgm:prSet>
      <dgm:spPr/>
    </dgm:pt>
    <dgm:pt modelId="{AF6A1F09-53D9-473D-BDAD-124A2AC1CD1B}" type="pres">
      <dgm:prSet presAssocID="{674AB6BA-47C0-4EF6-B709-6539C313EEA4}" presName="sp" presStyleCnt="0"/>
      <dgm:spPr/>
    </dgm:pt>
    <dgm:pt modelId="{7EAAFFFE-E574-4E1E-9216-230410C7D28F}" type="pres">
      <dgm:prSet presAssocID="{961BE9F1-688A-4210-9D5E-2336D9BD4297}" presName="linNode" presStyleCnt="0"/>
      <dgm:spPr/>
    </dgm:pt>
    <dgm:pt modelId="{A7258063-B299-49AF-8DCD-72270DC4541E}" type="pres">
      <dgm:prSet presAssocID="{961BE9F1-688A-4210-9D5E-2336D9BD4297}" presName="parentText" presStyleLbl="node1" presStyleIdx="2" presStyleCnt="4">
        <dgm:presLayoutVars>
          <dgm:chMax val="1"/>
          <dgm:bulletEnabled val="1"/>
        </dgm:presLayoutVars>
      </dgm:prSet>
      <dgm:spPr/>
    </dgm:pt>
    <dgm:pt modelId="{2C7E16AE-F27F-468E-BE29-4A3446F12D5E}" type="pres">
      <dgm:prSet presAssocID="{961BE9F1-688A-4210-9D5E-2336D9BD4297}" presName="descendantText" presStyleLbl="alignAccFollowNode1" presStyleIdx="2" presStyleCnt="4" custLinFactNeighborX="-489" custLinFactNeighborY="-944">
        <dgm:presLayoutVars>
          <dgm:bulletEnabled val="1"/>
        </dgm:presLayoutVars>
      </dgm:prSet>
      <dgm:spPr/>
    </dgm:pt>
    <dgm:pt modelId="{F4AADC70-857E-4EA1-811B-C88C724CDF8C}" type="pres">
      <dgm:prSet presAssocID="{AB14B32D-31FC-4BAE-991E-1CB46578F538}" presName="sp" presStyleCnt="0"/>
      <dgm:spPr/>
    </dgm:pt>
    <dgm:pt modelId="{EBCA6C2E-A8E0-4B5A-93AE-8A3C1F9ABD50}" type="pres">
      <dgm:prSet presAssocID="{FD87AD07-8488-43F8-8C17-9D09BB945FDD}" presName="linNode" presStyleCnt="0"/>
      <dgm:spPr/>
    </dgm:pt>
    <dgm:pt modelId="{AB226201-88D8-4DB2-9A5F-81AD9F80503A}" type="pres">
      <dgm:prSet presAssocID="{FD87AD07-8488-43F8-8C17-9D09BB945FDD}" presName="parentText" presStyleLbl="node1" presStyleIdx="3" presStyleCnt="4" custLinFactNeighborX="-492" custLinFactNeighborY="-815">
        <dgm:presLayoutVars>
          <dgm:chMax val="1"/>
          <dgm:bulletEnabled val="1"/>
        </dgm:presLayoutVars>
      </dgm:prSet>
      <dgm:spPr/>
    </dgm:pt>
    <dgm:pt modelId="{2433493F-9BB2-4A56-A0D9-A7821B38BC93}" type="pres">
      <dgm:prSet presAssocID="{FD87AD07-8488-43F8-8C17-9D09BB945FDD}" presName="descendantText" presStyleLbl="alignAccFollowNode1" presStyleIdx="3" presStyleCnt="4">
        <dgm:presLayoutVars>
          <dgm:bulletEnabled val="1"/>
        </dgm:presLayoutVars>
      </dgm:prSet>
      <dgm:spPr/>
    </dgm:pt>
  </dgm:ptLst>
  <dgm:cxnLst>
    <dgm:cxn modelId="{6F378909-6D45-429C-95C2-E795EE8EBA2C}" srcId="{4ACC247B-A0E5-4610-B079-C26C75DF9F12}" destId="{AD909775-39C5-4867-9B29-568BF677A31A}" srcOrd="1" destOrd="0" parTransId="{12E4E851-3A50-43F4-ABD9-BBFED0FC6CA6}" sibTransId="{B070FAA9-AAFF-462B-846B-DBF6F2C6B588}"/>
    <dgm:cxn modelId="{D7341715-700D-46C0-B1BD-ABF429085698}" type="presOf" srcId="{FB5B0362-6728-4B1D-AD76-30A9FEFD3C0E}" destId="{ED213467-5D0D-46CA-A7E9-93A097550264}" srcOrd="0" destOrd="0" presId="urn:microsoft.com/office/officeart/2005/8/layout/vList5"/>
    <dgm:cxn modelId="{603B9D16-4723-4B66-9C6D-8F8EBF0D0DEC}" srcId="{FB5B0362-6728-4B1D-AD76-30A9FEFD3C0E}" destId="{AA5C1141-7F79-43A0-A929-B06DCCD18067}" srcOrd="0" destOrd="0" parTransId="{CD703BF7-6A46-478A-AAD2-9A1066624E1B}" sibTransId="{31B86D08-4DE9-416F-88D4-23664E46E345}"/>
    <dgm:cxn modelId="{BFB54C2E-827D-4BB9-8A9A-EA69A5B7EA38}" type="presOf" srcId="{4C105C6A-5676-45BB-A38C-74C1B18874E5}" destId="{2433493F-9BB2-4A56-A0D9-A7821B38BC93}" srcOrd="0" destOrd="0" presId="urn:microsoft.com/office/officeart/2005/8/layout/vList5"/>
    <dgm:cxn modelId="{1E89232F-37CD-429C-824C-73190876C0A1}" type="presOf" srcId="{961BE9F1-688A-4210-9D5E-2336D9BD4297}" destId="{A7258063-B299-49AF-8DCD-72270DC4541E}" srcOrd="0" destOrd="0" presId="urn:microsoft.com/office/officeart/2005/8/layout/vList5"/>
    <dgm:cxn modelId="{2816B830-CEB2-4AC1-8085-3EE8397B0069}" srcId="{4ACC247B-A0E5-4610-B079-C26C75DF9F12}" destId="{C933950E-296A-4866-93F4-48DAD4109AEF}" srcOrd="2" destOrd="0" parTransId="{62AD0008-6F5A-4D9F-AE7E-AC4E231C09C5}" sibTransId="{5A56E37A-5050-42CB-8E57-92FDCFB9989C}"/>
    <dgm:cxn modelId="{9B31A038-385A-4E01-8036-E97A8A72CA71}" type="presOf" srcId="{AA5C1141-7F79-43A0-A929-B06DCCD18067}" destId="{F3BE898B-F2CC-434A-B8DE-2D89C1D1B7D9}" srcOrd="0" destOrd="0" presId="urn:microsoft.com/office/officeart/2005/8/layout/vList5"/>
    <dgm:cxn modelId="{603F5E44-164D-4BD3-925B-8E96F4A6920B}" type="presOf" srcId="{75B8FAEF-6E66-46B8-911D-7496F37339E1}" destId="{2C7E16AE-F27F-468E-BE29-4A3446F12D5E}" srcOrd="0" destOrd="0" presId="urn:microsoft.com/office/officeart/2005/8/layout/vList5"/>
    <dgm:cxn modelId="{2F8A2746-C455-434E-BA28-44FCDCAC2B77}" type="presOf" srcId="{E0ACBEB2-2576-4A60-9F03-C83B0BAA4B00}" destId="{B44A50FC-DF1E-4C40-BC20-E851AB36DD7B}" srcOrd="0" destOrd="0" presId="urn:microsoft.com/office/officeart/2005/8/layout/vList5"/>
    <dgm:cxn modelId="{02D68E49-F825-4F5A-9B4C-6A842E35AEF9}" srcId="{FD87AD07-8488-43F8-8C17-9D09BB945FDD}" destId="{4C105C6A-5676-45BB-A38C-74C1B18874E5}" srcOrd="0" destOrd="0" parTransId="{270BC938-1144-472A-9D44-1482E8BCAA54}" sibTransId="{139FF8E3-48DC-4B1A-9EED-529FD4F15E08}"/>
    <dgm:cxn modelId="{F41A396C-8F5B-4C47-ADCD-027FEB664EDA}" srcId="{4ACC247B-A0E5-4610-B079-C26C75DF9F12}" destId="{A057B611-8B68-46CF-9389-4B3174740633}" srcOrd="0" destOrd="0" parTransId="{7C8288DD-D944-4D43-9626-DF7D81090033}" sibTransId="{A17EB17F-6CE4-4646-9E83-6E66E2C84508}"/>
    <dgm:cxn modelId="{F29F1374-5540-4536-A51D-48E7F70A1783}" type="presOf" srcId="{D7B1B018-B377-4592-9F05-7C19371A3F22}" destId="{B44A50FC-DF1E-4C40-BC20-E851AB36DD7B}" srcOrd="0" destOrd="2" presId="urn:microsoft.com/office/officeart/2005/8/layout/vList5"/>
    <dgm:cxn modelId="{15AA1B81-7AA7-4BE7-BF9F-EC9D31C69BEB}" type="presOf" srcId="{A057B611-8B68-46CF-9389-4B3174740633}" destId="{A1FB2B0A-AD36-4084-BDE9-FA76FBCE4130}" srcOrd="0" destOrd="0" presId="urn:microsoft.com/office/officeart/2005/8/layout/vList5"/>
    <dgm:cxn modelId="{4C2E9E82-2F57-4AC7-9240-A955FF81AF2F}" type="presOf" srcId="{6517EA8F-6AB4-4A4C-A8C2-86F253026619}" destId="{B44A50FC-DF1E-4C40-BC20-E851AB36DD7B}" srcOrd="0" destOrd="1" presId="urn:microsoft.com/office/officeart/2005/8/layout/vList5"/>
    <dgm:cxn modelId="{89424584-B31F-4A3B-8B1D-C0F8DB08AEF2}" srcId="{AA5C1141-7F79-43A0-A929-B06DCCD18067}" destId="{E0ACBEB2-2576-4A60-9F03-C83B0BAA4B00}" srcOrd="0" destOrd="0" parTransId="{F6A35A25-AEB0-4E4A-8262-4F07EDBF5FC8}" sibTransId="{ACEB5002-0520-4EA4-B57C-210E176FD9D7}"/>
    <dgm:cxn modelId="{02D67B8A-FAF7-497E-BCE8-1ECCB4DBA22F}" type="presOf" srcId="{C933950E-296A-4866-93F4-48DAD4109AEF}" destId="{A1FB2B0A-AD36-4084-BDE9-FA76FBCE4130}" srcOrd="0" destOrd="2" presId="urn:microsoft.com/office/officeart/2005/8/layout/vList5"/>
    <dgm:cxn modelId="{23048495-B916-4A33-8C99-22E8173F7B69}" srcId="{961BE9F1-688A-4210-9D5E-2336D9BD4297}" destId="{75B8FAEF-6E66-46B8-911D-7496F37339E1}" srcOrd="0" destOrd="0" parTransId="{C3B0D15A-525D-4A2C-92EF-254A7F1EFA76}" sibTransId="{C466BEAB-55DC-4AEA-B423-F8CA7B797040}"/>
    <dgm:cxn modelId="{D41D799D-BDB5-4091-A67E-D8113A4FF885}" srcId="{FB5B0362-6728-4B1D-AD76-30A9FEFD3C0E}" destId="{4ACC247B-A0E5-4610-B079-C26C75DF9F12}" srcOrd="1" destOrd="0" parTransId="{7FDD227C-58E3-41AA-B049-445EBFDED836}" sibTransId="{674AB6BA-47C0-4EF6-B709-6539C313EEA4}"/>
    <dgm:cxn modelId="{88C3A8A1-4270-4137-9C5F-3332C92E5561}" type="presOf" srcId="{AD909775-39C5-4867-9B29-568BF677A31A}" destId="{A1FB2B0A-AD36-4084-BDE9-FA76FBCE4130}" srcOrd="0" destOrd="1" presId="urn:microsoft.com/office/officeart/2005/8/layout/vList5"/>
    <dgm:cxn modelId="{1C7ECEA5-C2F6-4088-8D58-A7146128F82D}" srcId="{FB5B0362-6728-4B1D-AD76-30A9FEFD3C0E}" destId="{961BE9F1-688A-4210-9D5E-2336D9BD4297}" srcOrd="2" destOrd="0" parTransId="{F5F81D13-6CBC-40C2-ACB9-DC8981FFFC3D}" sibTransId="{AB14B32D-31FC-4BAE-991E-1CB46578F538}"/>
    <dgm:cxn modelId="{3AA9DEA7-8CFD-46CB-A32B-62D9F102A63B}" type="presOf" srcId="{FD87AD07-8488-43F8-8C17-9D09BB945FDD}" destId="{AB226201-88D8-4DB2-9A5F-81AD9F80503A}" srcOrd="0" destOrd="0" presId="urn:microsoft.com/office/officeart/2005/8/layout/vList5"/>
    <dgm:cxn modelId="{C53AD7A8-B39A-40C1-8C49-ACEF499966BB}" type="presOf" srcId="{6139562C-2A6F-4DFF-B684-044D9294FD55}" destId="{2433493F-9BB2-4A56-A0D9-A7821B38BC93}" srcOrd="0" destOrd="1" presId="urn:microsoft.com/office/officeart/2005/8/layout/vList5"/>
    <dgm:cxn modelId="{AF7D0FAC-0BF7-414E-961B-9D4D4248656F}" srcId="{FD87AD07-8488-43F8-8C17-9D09BB945FDD}" destId="{6139562C-2A6F-4DFF-B684-044D9294FD55}" srcOrd="1" destOrd="0" parTransId="{EFF945FD-E83A-4ABB-B060-17FD13D10487}" sibTransId="{CB3AF4FB-A72A-4790-B2AA-68873282F9ED}"/>
    <dgm:cxn modelId="{906BDCB4-8457-43E9-B95E-B87641981F90}" type="presOf" srcId="{851C059A-2A73-41F6-87F2-2D371DAFD02A}" destId="{2C7E16AE-F27F-468E-BE29-4A3446F12D5E}" srcOrd="0" destOrd="1" presId="urn:microsoft.com/office/officeart/2005/8/layout/vList5"/>
    <dgm:cxn modelId="{2F9552BA-0013-4904-A722-C60BC2E5358A}" type="presOf" srcId="{BCFE90CE-12FC-42B3-93D0-F9C36E99D940}" destId="{2433493F-9BB2-4A56-A0D9-A7821B38BC93}" srcOrd="0" destOrd="2" presId="urn:microsoft.com/office/officeart/2005/8/layout/vList5"/>
    <dgm:cxn modelId="{23C545BD-84C3-4E4F-A0DF-F9FE6160F339}" srcId="{AA5C1141-7F79-43A0-A929-B06DCCD18067}" destId="{6517EA8F-6AB4-4A4C-A8C2-86F253026619}" srcOrd="1" destOrd="0" parTransId="{CDE1CEAD-E465-49FC-B261-9900F84EDE9B}" sibTransId="{7C6FC3E9-6C2A-46D8-8AB1-7C3C9B75FAAA}"/>
    <dgm:cxn modelId="{EC8484D1-F6C3-454C-80CD-9CBB35AEC4FB}" srcId="{FB5B0362-6728-4B1D-AD76-30A9FEFD3C0E}" destId="{FD87AD07-8488-43F8-8C17-9D09BB945FDD}" srcOrd="3" destOrd="0" parTransId="{8F9FD064-2C32-4E80-9502-65FAE8707DF5}" sibTransId="{F9FC971F-F1C3-401D-8531-56E7C6D786D3}"/>
    <dgm:cxn modelId="{D938EAD5-8876-42DC-870D-2015BBEDF24E}" type="presOf" srcId="{4ACC247B-A0E5-4610-B079-C26C75DF9F12}" destId="{4395EFE2-D68B-4B7F-A022-F4A5DF8E7148}" srcOrd="0" destOrd="0" presId="urn:microsoft.com/office/officeart/2005/8/layout/vList5"/>
    <dgm:cxn modelId="{0347B2DC-99D5-4BC5-A107-1747F25956C8}" srcId="{961BE9F1-688A-4210-9D5E-2336D9BD4297}" destId="{851C059A-2A73-41F6-87F2-2D371DAFD02A}" srcOrd="1" destOrd="0" parTransId="{8C40B3B5-395F-44A3-96B1-42513AF6D25A}" sibTransId="{4A58FFA8-CA52-4BC1-9EA1-2E993611350D}"/>
    <dgm:cxn modelId="{38B267DD-CC5E-478E-9EEC-648F891D1320}" srcId="{AA5C1141-7F79-43A0-A929-B06DCCD18067}" destId="{D7B1B018-B377-4592-9F05-7C19371A3F22}" srcOrd="2" destOrd="0" parTransId="{99AC6C44-3015-425E-A6E5-3C60B49B79E2}" sibTransId="{36840156-002C-4591-ABB6-49DB3F87A2EB}"/>
    <dgm:cxn modelId="{184264E8-0758-4502-B2C6-ADD3A9CD31E2}" srcId="{FD87AD07-8488-43F8-8C17-9D09BB945FDD}" destId="{BCFE90CE-12FC-42B3-93D0-F9C36E99D940}" srcOrd="2" destOrd="0" parTransId="{09EB3411-63D3-4261-83D2-7439A4CB77B5}" sibTransId="{555E8037-6B77-4004-985F-3C62052D67DD}"/>
    <dgm:cxn modelId="{E9289083-559F-4C98-B7E9-9DAEE1372D44}" type="presParOf" srcId="{ED213467-5D0D-46CA-A7E9-93A097550264}" destId="{E1C1749A-E003-4B82-9200-514923638D74}" srcOrd="0" destOrd="0" presId="urn:microsoft.com/office/officeart/2005/8/layout/vList5"/>
    <dgm:cxn modelId="{495A2932-5181-49F7-A690-B5D649A04307}" type="presParOf" srcId="{E1C1749A-E003-4B82-9200-514923638D74}" destId="{F3BE898B-F2CC-434A-B8DE-2D89C1D1B7D9}" srcOrd="0" destOrd="0" presId="urn:microsoft.com/office/officeart/2005/8/layout/vList5"/>
    <dgm:cxn modelId="{F94EBE72-687F-49CC-B5FA-8B9867FE456C}" type="presParOf" srcId="{E1C1749A-E003-4B82-9200-514923638D74}" destId="{B44A50FC-DF1E-4C40-BC20-E851AB36DD7B}" srcOrd="1" destOrd="0" presId="urn:microsoft.com/office/officeart/2005/8/layout/vList5"/>
    <dgm:cxn modelId="{BF565B67-595D-4C61-8FCA-D9EA581E12BE}" type="presParOf" srcId="{ED213467-5D0D-46CA-A7E9-93A097550264}" destId="{CCA6CC23-8A50-44AF-BEF2-6D6EC11B3A73}" srcOrd="1" destOrd="0" presId="urn:microsoft.com/office/officeart/2005/8/layout/vList5"/>
    <dgm:cxn modelId="{9902F66F-D01D-4DFF-BD4D-E0214FB990C6}" type="presParOf" srcId="{ED213467-5D0D-46CA-A7E9-93A097550264}" destId="{BDB7D744-1CF3-4F5F-A9E2-8ED7FD18E16D}" srcOrd="2" destOrd="0" presId="urn:microsoft.com/office/officeart/2005/8/layout/vList5"/>
    <dgm:cxn modelId="{3407E7D1-8DA0-4509-9FDB-960F4A56C78B}" type="presParOf" srcId="{BDB7D744-1CF3-4F5F-A9E2-8ED7FD18E16D}" destId="{4395EFE2-D68B-4B7F-A022-F4A5DF8E7148}" srcOrd="0" destOrd="0" presId="urn:microsoft.com/office/officeart/2005/8/layout/vList5"/>
    <dgm:cxn modelId="{40D4DF65-4C9F-4B0C-9B25-46B9A77FB91A}" type="presParOf" srcId="{BDB7D744-1CF3-4F5F-A9E2-8ED7FD18E16D}" destId="{A1FB2B0A-AD36-4084-BDE9-FA76FBCE4130}" srcOrd="1" destOrd="0" presId="urn:microsoft.com/office/officeart/2005/8/layout/vList5"/>
    <dgm:cxn modelId="{6DA0A66D-6F17-48C6-BEE8-A48E0F2135A7}" type="presParOf" srcId="{ED213467-5D0D-46CA-A7E9-93A097550264}" destId="{AF6A1F09-53D9-473D-BDAD-124A2AC1CD1B}" srcOrd="3" destOrd="0" presId="urn:microsoft.com/office/officeart/2005/8/layout/vList5"/>
    <dgm:cxn modelId="{C5CB2FD2-4F43-4A2C-9603-2511A3B38D6D}" type="presParOf" srcId="{ED213467-5D0D-46CA-A7E9-93A097550264}" destId="{7EAAFFFE-E574-4E1E-9216-230410C7D28F}" srcOrd="4" destOrd="0" presId="urn:microsoft.com/office/officeart/2005/8/layout/vList5"/>
    <dgm:cxn modelId="{B50D720D-211D-4357-9DDE-3DC4546BF9C7}" type="presParOf" srcId="{7EAAFFFE-E574-4E1E-9216-230410C7D28F}" destId="{A7258063-B299-49AF-8DCD-72270DC4541E}" srcOrd="0" destOrd="0" presId="urn:microsoft.com/office/officeart/2005/8/layout/vList5"/>
    <dgm:cxn modelId="{40E44FB5-06AE-40C4-BE6D-9342E6A83371}" type="presParOf" srcId="{7EAAFFFE-E574-4E1E-9216-230410C7D28F}" destId="{2C7E16AE-F27F-468E-BE29-4A3446F12D5E}" srcOrd="1" destOrd="0" presId="urn:microsoft.com/office/officeart/2005/8/layout/vList5"/>
    <dgm:cxn modelId="{CAB93C3B-6C5C-4EDC-BB01-1A42D796201E}" type="presParOf" srcId="{ED213467-5D0D-46CA-A7E9-93A097550264}" destId="{F4AADC70-857E-4EA1-811B-C88C724CDF8C}" srcOrd="5" destOrd="0" presId="urn:microsoft.com/office/officeart/2005/8/layout/vList5"/>
    <dgm:cxn modelId="{8D17DD32-91BB-4F3D-8CE9-CEC72E88C2A5}" type="presParOf" srcId="{ED213467-5D0D-46CA-A7E9-93A097550264}" destId="{EBCA6C2E-A8E0-4B5A-93AE-8A3C1F9ABD50}" srcOrd="6" destOrd="0" presId="urn:microsoft.com/office/officeart/2005/8/layout/vList5"/>
    <dgm:cxn modelId="{310C30A0-5F2C-4937-9281-6113A0CC171E}" type="presParOf" srcId="{EBCA6C2E-A8E0-4B5A-93AE-8A3C1F9ABD50}" destId="{AB226201-88D8-4DB2-9A5F-81AD9F80503A}" srcOrd="0" destOrd="0" presId="urn:microsoft.com/office/officeart/2005/8/layout/vList5"/>
    <dgm:cxn modelId="{1691A48F-12CE-49D9-B840-B0C14B3C3F75}" type="presParOf" srcId="{EBCA6C2E-A8E0-4B5A-93AE-8A3C1F9ABD50}" destId="{2433493F-9BB2-4A56-A0D9-A7821B38BC9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51F14F-C993-45A8-882D-B798984110AD}"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AU"/>
        </a:p>
      </dgm:t>
    </dgm:pt>
    <dgm:pt modelId="{3D17C1E2-CA2D-4DC2-A29D-1FABC42FA1AD}">
      <dgm:prSet phldrT="[Text]"/>
      <dgm:spPr>
        <a:solidFill>
          <a:srgbClr val="254056"/>
        </a:solidFill>
      </dgm:spPr>
      <dgm:t>
        <a:bodyPr/>
        <a:lstStyle/>
        <a:p>
          <a:pPr>
            <a:lnSpc>
              <a:spcPct val="100000"/>
            </a:lnSpc>
          </a:pPr>
          <a:r>
            <a:rPr lang="en-AU" dirty="0"/>
            <a:t>Testamentary Discretionary Trust</a:t>
          </a:r>
        </a:p>
      </dgm:t>
    </dgm:pt>
    <dgm:pt modelId="{3931C5AB-85A9-4AF3-978D-4420642C4293}" type="parTrans" cxnId="{38B1AD52-1421-45B0-B284-6E8B68E169FD}">
      <dgm:prSet/>
      <dgm:spPr/>
      <dgm:t>
        <a:bodyPr/>
        <a:lstStyle/>
        <a:p>
          <a:endParaRPr lang="en-AU"/>
        </a:p>
      </dgm:t>
    </dgm:pt>
    <dgm:pt modelId="{62183E36-9A8E-4380-9BA0-86FA78F4DFD8}" type="sibTrans" cxnId="{38B1AD52-1421-45B0-B284-6E8B68E169FD}">
      <dgm:prSet/>
      <dgm:spPr/>
      <dgm:t>
        <a:bodyPr/>
        <a:lstStyle/>
        <a:p>
          <a:endParaRPr lang="en-AU"/>
        </a:p>
      </dgm:t>
    </dgm:pt>
    <dgm:pt modelId="{1F860DB4-CB5C-4713-9B2A-0345F1C0AD16}">
      <dgm:prSet phldrT="[Text]" custT="1"/>
      <dgm:spPr>
        <a:solidFill>
          <a:srgbClr val="CFD5EA"/>
        </a:solidFill>
        <a:ln>
          <a:solidFill>
            <a:srgbClr val="CFD5EA"/>
          </a:solidFill>
        </a:ln>
      </dgm:spPr>
      <dgm:t>
        <a:bodyPr/>
        <a:lstStyle/>
        <a:p>
          <a:r>
            <a:rPr lang="en-AU" sz="1600" dirty="0"/>
            <a:t>Distribution of Income and Capital</a:t>
          </a:r>
        </a:p>
      </dgm:t>
    </dgm:pt>
    <dgm:pt modelId="{DB93C79D-129A-4D62-8EFA-8558BF271470}" type="parTrans" cxnId="{15B6CCEB-B27C-4723-9083-464E19723436}">
      <dgm:prSet/>
      <dgm:spPr/>
      <dgm:t>
        <a:bodyPr/>
        <a:lstStyle/>
        <a:p>
          <a:endParaRPr lang="en-AU"/>
        </a:p>
      </dgm:t>
    </dgm:pt>
    <dgm:pt modelId="{4F438EF4-B7C0-4B66-AD49-8F55739752D0}" type="sibTrans" cxnId="{15B6CCEB-B27C-4723-9083-464E19723436}">
      <dgm:prSet/>
      <dgm:spPr/>
      <dgm:t>
        <a:bodyPr/>
        <a:lstStyle/>
        <a:p>
          <a:endParaRPr lang="en-AU"/>
        </a:p>
      </dgm:t>
    </dgm:pt>
    <dgm:pt modelId="{7132F1CF-A8FA-40C4-8BC8-C66952E16FC0}">
      <dgm:prSet phldrT="[Text]"/>
      <dgm:spPr>
        <a:solidFill>
          <a:srgbClr val="254056"/>
        </a:solidFill>
      </dgm:spPr>
      <dgm:t>
        <a:bodyPr/>
        <a:lstStyle/>
        <a:p>
          <a:pPr>
            <a:lnSpc>
              <a:spcPct val="100000"/>
            </a:lnSpc>
          </a:pPr>
          <a:r>
            <a:rPr lang="en-AU" dirty="0"/>
            <a:t>Capital Protected</a:t>
          </a:r>
        </a:p>
      </dgm:t>
    </dgm:pt>
    <dgm:pt modelId="{A01EB420-3825-482B-AAD5-FD997173BDBC}" type="parTrans" cxnId="{51E7F30E-9E76-4F57-8652-BC710AF7919C}">
      <dgm:prSet/>
      <dgm:spPr/>
      <dgm:t>
        <a:bodyPr/>
        <a:lstStyle/>
        <a:p>
          <a:endParaRPr lang="en-AU"/>
        </a:p>
      </dgm:t>
    </dgm:pt>
    <dgm:pt modelId="{7DC2D304-D0E3-43E0-82FB-DFDDE2A50D9E}" type="sibTrans" cxnId="{51E7F30E-9E76-4F57-8652-BC710AF7919C}">
      <dgm:prSet/>
      <dgm:spPr/>
      <dgm:t>
        <a:bodyPr/>
        <a:lstStyle/>
        <a:p>
          <a:endParaRPr lang="en-AU"/>
        </a:p>
      </dgm:t>
    </dgm:pt>
    <dgm:pt modelId="{9B78C157-5718-4FC3-B7E8-0BB8E48F4F95}">
      <dgm:prSet phldrT="[Text]" custT="1"/>
      <dgm:spPr>
        <a:solidFill>
          <a:srgbClr val="CFD5EA"/>
        </a:solidFill>
        <a:ln>
          <a:solidFill>
            <a:srgbClr val="CFD5EA"/>
          </a:solidFill>
        </a:ln>
      </dgm:spPr>
      <dgm:t>
        <a:bodyPr/>
        <a:lstStyle/>
        <a:p>
          <a:pPr>
            <a:lnSpc>
              <a:spcPct val="100000"/>
            </a:lnSpc>
          </a:pPr>
          <a:r>
            <a:rPr lang="en-AU" sz="1600" dirty="0"/>
            <a:t>Distribution of income. Capital for capital beneficiaries; e.g., life interest</a:t>
          </a:r>
        </a:p>
      </dgm:t>
    </dgm:pt>
    <dgm:pt modelId="{0F1C31A6-57B8-4DFB-B632-39C4C247D478}" type="parTrans" cxnId="{16BB91D8-8B67-4D89-97A6-893850E8FABA}">
      <dgm:prSet/>
      <dgm:spPr/>
      <dgm:t>
        <a:bodyPr/>
        <a:lstStyle/>
        <a:p>
          <a:endParaRPr lang="en-AU"/>
        </a:p>
      </dgm:t>
    </dgm:pt>
    <dgm:pt modelId="{D32692B5-B74C-4D12-840B-429956BD9C91}" type="sibTrans" cxnId="{16BB91D8-8B67-4D89-97A6-893850E8FABA}">
      <dgm:prSet/>
      <dgm:spPr/>
      <dgm:t>
        <a:bodyPr/>
        <a:lstStyle/>
        <a:p>
          <a:endParaRPr lang="en-AU"/>
        </a:p>
      </dgm:t>
    </dgm:pt>
    <dgm:pt modelId="{8E5AA242-4BB2-41AF-B0F8-F71CC70C0C19}">
      <dgm:prSet phldrT="[Text]"/>
      <dgm:spPr>
        <a:solidFill>
          <a:srgbClr val="254056"/>
        </a:solidFill>
      </dgm:spPr>
      <dgm:t>
        <a:bodyPr/>
        <a:lstStyle/>
        <a:p>
          <a:pPr>
            <a:lnSpc>
              <a:spcPct val="100000"/>
            </a:lnSpc>
          </a:pPr>
          <a:r>
            <a:rPr lang="en-AU" dirty="0"/>
            <a:t>Trust for minors</a:t>
          </a:r>
        </a:p>
      </dgm:t>
    </dgm:pt>
    <dgm:pt modelId="{B3DE1B1F-0090-4DF5-9FB2-EF1388510716}" type="parTrans" cxnId="{328D8066-55FE-426D-9848-75DCD55F2756}">
      <dgm:prSet/>
      <dgm:spPr/>
      <dgm:t>
        <a:bodyPr/>
        <a:lstStyle/>
        <a:p>
          <a:endParaRPr lang="en-AU"/>
        </a:p>
      </dgm:t>
    </dgm:pt>
    <dgm:pt modelId="{DB914240-7933-4F05-9A5E-48991C8DA2AE}" type="sibTrans" cxnId="{328D8066-55FE-426D-9848-75DCD55F2756}">
      <dgm:prSet/>
      <dgm:spPr/>
      <dgm:t>
        <a:bodyPr/>
        <a:lstStyle/>
        <a:p>
          <a:endParaRPr lang="en-AU"/>
        </a:p>
      </dgm:t>
    </dgm:pt>
    <dgm:pt modelId="{EBC8D684-4156-4FCC-B3A0-584682F36F5F}">
      <dgm:prSet phldrT="[Text]" custT="1"/>
      <dgm:spPr>
        <a:solidFill>
          <a:srgbClr val="CFD5EA"/>
        </a:solidFill>
        <a:ln>
          <a:solidFill>
            <a:srgbClr val="CFD5EA"/>
          </a:solidFill>
        </a:ln>
      </dgm:spPr>
      <dgm:t>
        <a:bodyPr/>
        <a:lstStyle/>
        <a:p>
          <a:pPr>
            <a:lnSpc>
              <a:spcPct val="100000"/>
            </a:lnSpc>
          </a:pPr>
          <a:endParaRPr lang="en-AU" sz="1200" dirty="0"/>
        </a:p>
      </dgm:t>
    </dgm:pt>
    <dgm:pt modelId="{A8175705-03B7-4CC3-8775-FB774BF62A41}" type="parTrans" cxnId="{BD7A8757-DCA4-4F50-B93D-F1F35BEBC1E3}">
      <dgm:prSet/>
      <dgm:spPr/>
      <dgm:t>
        <a:bodyPr/>
        <a:lstStyle/>
        <a:p>
          <a:endParaRPr lang="en-AU"/>
        </a:p>
      </dgm:t>
    </dgm:pt>
    <dgm:pt modelId="{CD95598D-6750-4AE4-9CBA-BAF7DA795458}" type="sibTrans" cxnId="{BD7A8757-DCA4-4F50-B93D-F1F35BEBC1E3}">
      <dgm:prSet/>
      <dgm:spPr/>
      <dgm:t>
        <a:bodyPr/>
        <a:lstStyle/>
        <a:p>
          <a:endParaRPr lang="en-AU"/>
        </a:p>
      </dgm:t>
    </dgm:pt>
    <dgm:pt modelId="{DA21DC80-7790-422E-9F68-E16426BFA3C8}">
      <dgm:prSet phldrT="[Text]" custT="1"/>
      <dgm:spPr>
        <a:solidFill>
          <a:srgbClr val="CFD5EA"/>
        </a:solidFill>
        <a:ln>
          <a:solidFill>
            <a:srgbClr val="CFD5EA"/>
          </a:solidFill>
        </a:ln>
      </dgm:spPr>
      <dgm:t>
        <a:bodyPr/>
        <a:lstStyle/>
        <a:p>
          <a:r>
            <a:rPr lang="en-AU" sz="1600" dirty="0"/>
            <a:t>Beneficiary controlled</a:t>
          </a:r>
        </a:p>
      </dgm:t>
    </dgm:pt>
    <dgm:pt modelId="{8B7F5BEA-F013-4F80-9BCE-0357F4668F26}" type="parTrans" cxnId="{43C195E7-14E4-4E4F-97D1-8A470328D8E7}">
      <dgm:prSet/>
      <dgm:spPr/>
      <dgm:t>
        <a:bodyPr/>
        <a:lstStyle/>
        <a:p>
          <a:endParaRPr lang="en-AU"/>
        </a:p>
      </dgm:t>
    </dgm:pt>
    <dgm:pt modelId="{2C8A0998-F530-4F29-9458-FCBDF8827494}" type="sibTrans" cxnId="{43C195E7-14E4-4E4F-97D1-8A470328D8E7}">
      <dgm:prSet/>
      <dgm:spPr/>
      <dgm:t>
        <a:bodyPr/>
        <a:lstStyle/>
        <a:p>
          <a:endParaRPr lang="en-AU"/>
        </a:p>
      </dgm:t>
    </dgm:pt>
    <dgm:pt modelId="{1C30901B-0246-452F-8BE3-0CC607D7B16C}">
      <dgm:prSet phldrT="[Text]" custT="1"/>
      <dgm:spPr>
        <a:solidFill>
          <a:srgbClr val="CFD5EA"/>
        </a:solidFill>
        <a:ln>
          <a:solidFill>
            <a:srgbClr val="CFD5EA"/>
          </a:solidFill>
        </a:ln>
      </dgm:spPr>
      <dgm:t>
        <a:bodyPr/>
        <a:lstStyle/>
        <a:p>
          <a:r>
            <a:rPr lang="en-AU" sz="1600" dirty="0"/>
            <a:t>Potentially broad class of beneficiaries</a:t>
          </a:r>
        </a:p>
      </dgm:t>
    </dgm:pt>
    <dgm:pt modelId="{8D41E501-DB62-4029-86A4-696B067B0C7D}" type="parTrans" cxnId="{E832C017-9F32-48EE-ADA2-B11CC750DD81}">
      <dgm:prSet/>
      <dgm:spPr/>
      <dgm:t>
        <a:bodyPr/>
        <a:lstStyle/>
        <a:p>
          <a:endParaRPr lang="en-AU"/>
        </a:p>
      </dgm:t>
    </dgm:pt>
    <dgm:pt modelId="{BB9894E1-FCF4-4A4C-AFC0-599A0ECB7A0D}" type="sibTrans" cxnId="{E832C017-9F32-48EE-ADA2-B11CC750DD81}">
      <dgm:prSet/>
      <dgm:spPr/>
      <dgm:t>
        <a:bodyPr/>
        <a:lstStyle/>
        <a:p>
          <a:endParaRPr lang="en-AU"/>
        </a:p>
      </dgm:t>
    </dgm:pt>
    <dgm:pt modelId="{BCC75400-A100-485B-98A4-604DB27B5261}">
      <dgm:prSet phldrT="[Text]" custT="1"/>
      <dgm:spPr>
        <a:solidFill>
          <a:srgbClr val="CFD5EA"/>
        </a:solidFill>
        <a:ln>
          <a:solidFill>
            <a:srgbClr val="CFD5EA"/>
          </a:solidFill>
        </a:ln>
      </dgm:spPr>
      <dgm:t>
        <a:bodyPr/>
        <a:lstStyle/>
        <a:p>
          <a:pPr>
            <a:lnSpc>
              <a:spcPct val="100000"/>
            </a:lnSpc>
          </a:pPr>
          <a:r>
            <a:rPr lang="en-AU" sz="1600" dirty="0"/>
            <a:t>Usually at least partly independent control</a:t>
          </a:r>
        </a:p>
      </dgm:t>
    </dgm:pt>
    <dgm:pt modelId="{94DF7FE1-A808-478E-B530-6ECDE2F5B693}" type="parTrans" cxnId="{9A7BF83C-7624-403E-97A4-09ECDFC48EBC}">
      <dgm:prSet/>
      <dgm:spPr/>
      <dgm:t>
        <a:bodyPr/>
        <a:lstStyle/>
        <a:p>
          <a:endParaRPr lang="en-AU"/>
        </a:p>
      </dgm:t>
    </dgm:pt>
    <dgm:pt modelId="{224D594D-A339-4E75-98C1-9848B12589D1}" type="sibTrans" cxnId="{9A7BF83C-7624-403E-97A4-09ECDFC48EBC}">
      <dgm:prSet/>
      <dgm:spPr/>
      <dgm:t>
        <a:bodyPr/>
        <a:lstStyle/>
        <a:p>
          <a:endParaRPr lang="en-AU"/>
        </a:p>
      </dgm:t>
    </dgm:pt>
    <dgm:pt modelId="{9CB572DE-BFC1-4363-8E0F-13036978F812}">
      <dgm:prSet phldrT="[Text]" custT="1"/>
      <dgm:spPr>
        <a:solidFill>
          <a:srgbClr val="CFD5EA"/>
        </a:solidFill>
        <a:ln>
          <a:solidFill>
            <a:srgbClr val="CFD5EA"/>
          </a:solidFill>
        </a:ln>
      </dgm:spPr>
      <dgm:t>
        <a:bodyPr/>
        <a:lstStyle/>
        <a:p>
          <a:pPr>
            <a:lnSpc>
              <a:spcPct val="100000"/>
            </a:lnSpc>
          </a:pPr>
          <a:r>
            <a:rPr lang="en-AU" sz="1600" dirty="0"/>
            <a:t>Potentially can include broad class of beneficiaries</a:t>
          </a:r>
        </a:p>
      </dgm:t>
    </dgm:pt>
    <dgm:pt modelId="{F48B00BD-A633-4C52-9F5A-7DC4DD84E5B2}" type="parTrans" cxnId="{43E6F018-B922-4CCB-90B2-C8E298DFAA73}">
      <dgm:prSet/>
      <dgm:spPr/>
      <dgm:t>
        <a:bodyPr/>
        <a:lstStyle/>
        <a:p>
          <a:endParaRPr lang="en-AU"/>
        </a:p>
      </dgm:t>
    </dgm:pt>
    <dgm:pt modelId="{08172CBC-3F10-4F27-BFC4-59905EB0ABC8}" type="sibTrans" cxnId="{43E6F018-B922-4CCB-90B2-C8E298DFAA73}">
      <dgm:prSet/>
      <dgm:spPr/>
      <dgm:t>
        <a:bodyPr/>
        <a:lstStyle/>
        <a:p>
          <a:endParaRPr lang="en-AU"/>
        </a:p>
      </dgm:t>
    </dgm:pt>
    <dgm:pt modelId="{7AE47A26-9E28-4A88-8F6D-0A35FD22F455}">
      <dgm:prSet phldrT="[Text]"/>
      <dgm:spPr>
        <a:solidFill>
          <a:srgbClr val="CFD5EA"/>
        </a:solidFill>
        <a:ln>
          <a:solidFill>
            <a:srgbClr val="CFD5EA"/>
          </a:solidFill>
        </a:ln>
      </dgm:spPr>
      <dgm:t>
        <a:bodyPr/>
        <a:lstStyle/>
        <a:p>
          <a:pPr>
            <a:lnSpc>
              <a:spcPct val="100000"/>
            </a:lnSpc>
          </a:pPr>
          <a:endParaRPr lang="en-AU" sz="1000" dirty="0"/>
        </a:p>
      </dgm:t>
    </dgm:pt>
    <dgm:pt modelId="{BB43C57F-E974-452F-8B4E-7DA00A3EE139}" type="parTrans" cxnId="{1BB2E68B-FCA7-41F6-A835-1933150F8F05}">
      <dgm:prSet/>
      <dgm:spPr/>
      <dgm:t>
        <a:bodyPr/>
        <a:lstStyle/>
        <a:p>
          <a:endParaRPr lang="en-AU"/>
        </a:p>
      </dgm:t>
    </dgm:pt>
    <dgm:pt modelId="{A24D8760-124C-41C2-8B90-1558CDF46BC3}" type="sibTrans" cxnId="{1BB2E68B-FCA7-41F6-A835-1933150F8F05}">
      <dgm:prSet/>
      <dgm:spPr/>
      <dgm:t>
        <a:bodyPr/>
        <a:lstStyle/>
        <a:p>
          <a:endParaRPr lang="en-AU"/>
        </a:p>
      </dgm:t>
    </dgm:pt>
    <dgm:pt modelId="{2734D2AA-9556-402C-9B6E-17FC602D52D2}">
      <dgm:prSet phldrT="[Text]"/>
      <dgm:spPr>
        <a:solidFill>
          <a:srgbClr val="CFD5EA"/>
        </a:solidFill>
        <a:ln>
          <a:solidFill>
            <a:srgbClr val="CFD5EA"/>
          </a:solidFill>
        </a:ln>
      </dgm:spPr>
      <dgm:t>
        <a:bodyPr/>
        <a:lstStyle/>
        <a:p>
          <a:pPr>
            <a:lnSpc>
              <a:spcPct val="100000"/>
            </a:lnSpc>
          </a:pPr>
          <a:endParaRPr lang="en-AU" sz="1000" dirty="0"/>
        </a:p>
      </dgm:t>
    </dgm:pt>
    <dgm:pt modelId="{2066775C-99AF-4E50-8AD7-6DC8B0C1A5E9}" type="parTrans" cxnId="{55EDDB24-F47B-4420-9975-524A8357D0EB}">
      <dgm:prSet/>
      <dgm:spPr/>
      <dgm:t>
        <a:bodyPr/>
        <a:lstStyle/>
        <a:p>
          <a:endParaRPr lang="en-AU"/>
        </a:p>
      </dgm:t>
    </dgm:pt>
    <dgm:pt modelId="{339993A8-C40B-4CF4-9239-24A689318039}" type="sibTrans" cxnId="{55EDDB24-F47B-4420-9975-524A8357D0EB}">
      <dgm:prSet/>
      <dgm:spPr/>
      <dgm:t>
        <a:bodyPr/>
        <a:lstStyle/>
        <a:p>
          <a:endParaRPr lang="en-AU"/>
        </a:p>
      </dgm:t>
    </dgm:pt>
    <dgm:pt modelId="{EC7F637C-3D6B-4B31-8811-FA0B351BE422}">
      <dgm:prSet phldrT="[Text]"/>
      <dgm:spPr>
        <a:solidFill>
          <a:srgbClr val="254056"/>
        </a:solidFill>
      </dgm:spPr>
      <dgm:t>
        <a:bodyPr/>
        <a:lstStyle/>
        <a:p>
          <a:pPr>
            <a:lnSpc>
              <a:spcPct val="100000"/>
            </a:lnSpc>
          </a:pPr>
          <a:r>
            <a:rPr lang="en-AU" dirty="0"/>
            <a:t>Protective Trust</a:t>
          </a:r>
        </a:p>
      </dgm:t>
    </dgm:pt>
    <dgm:pt modelId="{37882800-2456-487E-B562-D70CA792570E}" type="sibTrans" cxnId="{8544CED3-F58E-448E-9E02-15EDE8554166}">
      <dgm:prSet/>
      <dgm:spPr/>
      <dgm:t>
        <a:bodyPr/>
        <a:lstStyle/>
        <a:p>
          <a:endParaRPr lang="en-AU"/>
        </a:p>
      </dgm:t>
    </dgm:pt>
    <dgm:pt modelId="{8F277272-975E-4663-8B5F-2B9E20489E40}" type="parTrans" cxnId="{8544CED3-F58E-448E-9E02-15EDE8554166}">
      <dgm:prSet/>
      <dgm:spPr/>
      <dgm:t>
        <a:bodyPr/>
        <a:lstStyle/>
        <a:p>
          <a:endParaRPr lang="en-AU"/>
        </a:p>
      </dgm:t>
    </dgm:pt>
    <dgm:pt modelId="{6EDC86FE-2881-4B1E-A5EE-DF32C382A89F}" type="pres">
      <dgm:prSet presAssocID="{4151F14F-C993-45A8-882D-B798984110AD}" presName="cycleMatrixDiagram" presStyleCnt="0">
        <dgm:presLayoutVars>
          <dgm:chMax val="1"/>
          <dgm:dir/>
          <dgm:animLvl val="lvl"/>
          <dgm:resizeHandles val="exact"/>
        </dgm:presLayoutVars>
      </dgm:prSet>
      <dgm:spPr/>
    </dgm:pt>
    <dgm:pt modelId="{DA8BD1D9-C1F1-4C91-9BD9-837482A31A5C}" type="pres">
      <dgm:prSet presAssocID="{4151F14F-C993-45A8-882D-B798984110AD}" presName="children" presStyleCnt="0"/>
      <dgm:spPr/>
    </dgm:pt>
    <dgm:pt modelId="{2E0E88C8-8437-42AB-8FF2-5B84613B5C09}" type="pres">
      <dgm:prSet presAssocID="{4151F14F-C993-45A8-882D-B798984110AD}" presName="child1group" presStyleCnt="0"/>
      <dgm:spPr/>
    </dgm:pt>
    <dgm:pt modelId="{D53F271A-2B71-48C9-8D90-CF864C9604CA}" type="pres">
      <dgm:prSet presAssocID="{4151F14F-C993-45A8-882D-B798984110AD}" presName="child1" presStyleLbl="bgAcc1" presStyleIdx="0" presStyleCnt="3" custScaleX="162756" custScaleY="100794" custLinFactNeighborX="-29552" custLinFactNeighborY="31000"/>
      <dgm:spPr/>
    </dgm:pt>
    <dgm:pt modelId="{9B4ADF8F-6B0A-427A-8B37-9BAB7C52A363}" type="pres">
      <dgm:prSet presAssocID="{4151F14F-C993-45A8-882D-B798984110AD}" presName="child1Text" presStyleLbl="bgAcc1" presStyleIdx="0" presStyleCnt="3">
        <dgm:presLayoutVars>
          <dgm:bulletEnabled val="1"/>
        </dgm:presLayoutVars>
      </dgm:prSet>
      <dgm:spPr/>
    </dgm:pt>
    <dgm:pt modelId="{5B9B7B66-5B19-45B7-AFB0-18C7FFDC80EC}" type="pres">
      <dgm:prSet presAssocID="{4151F14F-C993-45A8-882D-B798984110AD}" presName="child2group" presStyleCnt="0"/>
      <dgm:spPr/>
    </dgm:pt>
    <dgm:pt modelId="{E3CC0F30-C156-4DB9-B28F-EA371520C0F8}" type="pres">
      <dgm:prSet presAssocID="{4151F14F-C993-45A8-882D-B798984110AD}" presName="child2" presStyleLbl="bgAcc1" presStyleIdx="1" presStyleCnt="3" custScaleX="156187" custScaleY="104203" custLinFactNeighborX="37433" custLinFactNeighborY="32717"/>
      <dgm:spPr/>
    </dgm:pt>
    <dgm:pt modelId="{E60A0FE6-8632-4EA5-89BC-262D5A2636A2}" type="pres">
      <dgm:prSet presAssocID="{4151F14F-C993-45A8-882D-B798984110AD}" presName="child2Text" presStyleLbl="bgAcc1" presStyleIdx="1" presStyleCnt="3">
        <dgm:presLayoutVars>
          <dgm:bulletEnabled val="1"/>
        </dgm:presLayoutVars>
      </dgm:prSet>
      <dgm:spPr/>
    </dgm:pt>
    <dgm:pt modelId="{1F459EE7-2C61-4957-8EDF-F23A922533BD}" type="pres">
      <dgm:prSet presAssocID="{4151F14F-C993-45A8-882D-B798984110AD}" presName="child4group" presStyleCnt="0"/>
      <dgm:spPr/>
    </dgm:pt>
    <dgm:pt modelId="{61A0C9B9-A4A0-42F7-8BAE-5C43BD580B5F}" type="pres">
      <dgm:prSet presAssocID="{4151F14F-C993-45A8-882D-B798984110AD}" presName="child4" presStyleLbl="bgAcc1" presStyleIdx="2" presStyleCnt="3" custScaleX="166539" custScaleY="98329" custLinFactNeighborX="-27646" custLinFactNeighborY="-27742"/>
      <dgm:spPr/>
    </dgm:pt>
    <dgm:pt modelId="{AC017482-EA66-4197-ABEF-4A5200ABC30C}" type="pres">
      <dgm:prSet presAssocID="{4151F14F-C993-45A8-882D-B798984110AD}" presName="child4Text" presStyleLbl="bgAcc1" presStyleIdx="2" presStyleCnt="3">
        <dgm:presLayoutVars>
          <dgm:bulletEnabled val="1"/>
        </dgm:presLayoutVars>
      </dgm:prSet>
      <dgm:spPr/>
    </dgm:pt>
    <dgm:pt modelId="{03458739-A7C2-4775-BF49-FCFD47F87017}" type="pres">
      <dgm:prSet presAssocID="{4151F14F-C993-45A8-882D-B798984110AD}" presName="childPlaceholder" presStyleCnt="0"/>
      <dgm:spPr/>
    </dgm:pt>
    <dgm:pt modelId="{7B61C09B-885C-44C5-870F-7D601EC37FC8}" type="pres">
      <dgm:prSet presAssocID="{4151F14F-C993-45A8-882D-B798984110AD}" presName="circle" presStyleCnt="0"/>
      <dgm:spPr/>
    </dgm:pt>
    <dgm:pt modelId="{F2064B18-726D-4346-9715-4CAF82018EBE}" type="pres">
      <dgm:prSet presAssocID="{4151F14F-C993-45A8-882D-B798984110AD}" presName="quadrant1" presStyleLbl="node1" presStyleIdx="0" presStyleCnt="4">
        <dgm:presLayoutVars>
          <dgm:chMax val="1"/>
          <dgm:bulletEnabled val="1"/>
        </dgm:presLayoutVars>
      </dgm:prSet>
      <dgm:spPr/>
    </dgm:pt>
    <dgm:pt modelId="{D43F2F5A-17ED-47AB-929A-A3FCC13B04BD}" type="pres">
      <dgm:prSet presAssocID="{4151F14F-C993-45A8-882D-B798984110AD}" presName="quadrant2" presStyleLbl="node1" presStyleIdx="1" presStyleCnt="4">
        <dgm:presLayoutVars>
          <dgm:chMax val="1"/>
          <dgm:bulletEnabled val="1"/>
        </dgm:presLayoutVars>
      </dgm:prSet>
      <dgm:spPr/>
    </dgm:pt>
    <dgm:pt modelId="{3A099F45-CA33-4D31-B385-CE05DD6AD136}" type="pres">
      <dgm:prSet presAssocID="{4151F14F-C993-45A8-882D-B798984110AD}" presName="quadrant3" presStyleLbl="node1" presStyleIdx="2" presStyleCnt="4" custLinFactNeighborX="1055" custLinFactNeighborY="-1697">
        <dgm:presLayoutVars>
          <dgm:chMax val="1"/>
          <dgm:bulletEnabled val="1"/>
        </dgm:presLayoutVars>
      </dgm:prSet>
      <dgm:spPr/>
    </dgm:pt>
    <dgm:pt modelId="{F1A7B7EF-81EF-4A10-8FC0-22E82A193A97}" type="pres">
      <dgm:prSet presAssocID="{4151F14F-C993-45A8-882D-B798984110AD}" presName="quadrant4" presStyleLbl="node1" presStyleIdx="3" presStyleCnt="4">
        <dgm:presLayoutVars>
          <dgm:chMax val="1"/>
          <dgm:bulletEnabled val="1"/>
        </dgm:presLayoutVars>
      </dgm:prSet>
      <dgm:spPr/>
    </dgm:pt>
    <dgm:pt modelId="{23F6720C-6A19-4AE2-B5AA-281B55EBC199}" type="pres">
      <dgm:prSet presAssocID="{4151F14F-C993-45A8-882D-B798984110AD}" presName="quadrantPlaceholder" presStyleCnt="0"/>
      <dgm:spPr/>
    </dgm:pt>
    <dgm:pt modelId="{1F1B4684-7725-4D2A-AD55-8103DAB136CF}" type="pres">
      <dgm:prSet presAssocID="{4151F14F-C993-45A8-882D-B798984110AD}" presName="center1" presStyleLbl="fgShp" presStyleIdx="0" presStyleCnt="2" custLinFactX="-300000" custLinFactNeighborX="-301439" custLinFactNeighborY="76152"/>
      <dgm:spPr>
        <a:solidFill>
          <a:schemeClr val="bg1"/>
        </a:solidFill>
      </dgm:spPr>
    </dgm:pt>
    <dgm:pt modelId="{A32B51F5-6889-4852-AA83-1F3CAE012767}" type="pres">
      <dgm:prSet presAssocID="{4151F14F-C993-45A8-882D-B798984110AD}" presName="center2" presStyleLbl="fgShp" presStyleIdx="1" presStyleCnt="2" custLinFactX="-200000" custLinFactNeighborX="-269523" custLinFactNeighborY="-11434"/>
      <dgm:spPr>
        <a:solidFill>
          <a:schemeClr val="bg1"/>
        </a:solidFill>
      </dgm:spPr>
    </dgm:pt>
  </dgm:ptLst>
  <dgm:cxnLst>
    <dgm:cxn modelId="{11A38307-4050-422A-B1FD-2EFD6693F39C}" type="presOf" srcId="{7AE47A26-9E28-4A88-8F6D-0A35FD22F455}" destId="{61A0C9B9-A4A0-42F7-8BAE-5C43BD580B5F}" srcOrd="0" destOrd="2" presId="urn:microsoft.com/office/officeart/2005/8/layout/cycle4"/>
    <dgm:cxn modelId="{51E7F30E-9E76-4F57-8652-BC710AF7919C}" srcId="{4151F14F-C993-45A8-882D-B798984110AD}" destId="{7132F1CF-A8FA-40C4-8BC8-C66952E16FC0}" srcOrd="1" destOrd="0" parTransId="{A01EB420-3825-482B-AAD5-FD997173BDBC}" sibTransId="{7DC2D304-D0E3-43E0-82FB-DFDDE2A50D9E}"/>
    <dgm:cxn modelId="{B04E5B17-7623-4B7B-A675-693F7C4749B0}" type="presOf" srcId="{BCC75400-A100-485B-98A4-604DB27B5261}" destId="{E60A0FE6-8632-4EA5-89BC-262D5A2636A2}" srcOrd="1" destOrd="1" presId="urn:microsoft.com/office/officeart/2005/8/layout/cycle4"/>
    <dgm:cxn modelId="{E832C017-9F32-48EE-ADA2-B11CC750DD81}" srcId="{3D17C1E2-CA2D-4DC2-A29D-1FABC42FA1AD}" destId="{1C30901B-0246-452F-8BE3-0CC607D7B16C}" srcOrd="1" destOrd="0" parTransId="{8D41E501-DB62-4029-86A4-696B067B0C7D}" sibTransId="{BB9894E1-FCF4-4A4C-AFC0-599A0ECB7A0D}"/>
    <dgm:cxn modelId="{43E6F018-B922-4CCB-90B2-C8E298DFAA73}" srcId="{7132F1CF-A8FA-40C4-8BC8-C66952E16FC0}" destId="{9CB572DE-BFC1-4363-8E0F-13036978F812}" srcOrd="2" destOrd="0" parTransId="{F48B00BD-A633-4C52-9F5A-7DC4DD84E5B2}" sibTransId="{08172CBC-3F10-4F27-BFC4-59905EB0ABC8}"/>
    <dgm:cxn modelId="{7A42C01B-B611-4126-B612-7FF088C6E22F}" type="presOf" srcId="{4151F14F-C993-45A8-882D-B798984110AD}" destId="{6EDC86FE-2881-4B1E-A5EE-DF32C382A89F}" srcOrd="0" destOrd="0" presId="urn:microsoft.com/office/officeart/2005/8/layout/cycle4"/>
    <dgm:cxn modelId="{CE53941E-D055-47F2-B452-AAD7B3EC5901}" type="presOf" srcId="{9B78C157-5718-4FC3-B7E8-0BB8E48F4F95}" destId="{E60A0FE6-8632-4EA5-89BC-262D5A2636A2}" srcOrd="1" destOrd="0" presId="urn:microsoft.com/office/officeart/2005/8/layout/cycle4"/>
    <dgm:cxn modelId="{55EDDB24-F47B-4420-9975-524A8357D0EB}" srcId="{8E5AA242-4BB2-41AF-B0F8-F71CC70C0C19}" destId="{2734D2AA-9556-402C-9B6E-17FC602D52D2}" srcOrd="1" destOrd="0" parTransId="{2066775C-99AF-4E50-8AD7-6DC8B0C1A5E9}" sibTransId="{339993A8-C40B-4CF4-9239-24A689318039}"/>
    <dgm:cxn modelId="{CE3DB329-2D08-4E8E-8FFF-77B86A85C5CD}" type="presOf" srcId="{1F860DB4-CB5C-4713-9B2A-0345F1C0AD16}" destId="{9B4ADF8F-6B0A-427A-8B37-9BAB7C52A363}" srcOrd="1" destOrd="0" presId="urn:microsoft.com/office/officeart/2005/8/layout/cycle4"/>
    <dgm:cxn modelId="{9A7BF83C-7624-403E-97A4-09ECDFC48EBC}" srcId="{7132F1CF-A8FA-40C4-8BC8-C66952E16FC0}" destId="{BCC75400-A100-485B-98A4-604DB27B5261}" srcOrd="1" destOrd="0" parTransId="{94DF7FE1-A808-478E-B530-6ECDE2F5B693}" sibTransId="{224D594D-A339-4E75-98C1-9848B12589D1}"/>
    <dgm:cxn modelId="{328D8066-55FE-426D-9848-75DCD55F2756}" srcId="{4151F14F-C993-45A8-882D-B798984110AD}" destId="{8E5AA242-4BB2-41AF-B0F8-F71CC70C0C19}" srcOrd="3" destOrd="0" parTransId="{B3DE1B1F-0090-4DF5-9FB2-EF1388510716}" sibTransId="{DB914240-7933-4F05-9A5E-48991C8DA2AE}"/>
    <dgm:cxn modelId="{D049D950-EAD7-47A7-8F2D-193436C0949B}" type="presOf" srcId="{1F860DB4-CB5C-4713-9B2A-0345F1C0AD16}" destId="{D53F271A-2B71-48C9-8D90-CF864C9604CA}" srcOrd="0" destOrd="0" presId="urn:microsoft.com/office/officeart/2005/8/layout/cycle4"/>
    <dgm:cxn modelId="{C3F19F71-49F1-44FD-ABE9-820C260D869E}" type="presOf" srcId="{7132F1CF-A8FA-40C4-8BC8-C66952E16FC0}" destId="{D43F2F5A-17ED-47AB-929A-A3FCC13B04BD}" srcOrd="0" destOrd="0" presId="urn:microsoft.com/office/officeart/2005/8/layout/cycle4"/>
    <dgm:cxn modelId="{83601272-BCDF-47A8-A412-E2D5EE98289A}" type="presOf" srcId="{7AE47A26-9E28-4A88-8F6D-0A35FD22F455}" destId="{AC017482-EA66-4197-ABEF-4A5200ABC30C}" srcOrd="1" destOrd="2" presId="urn:microsoft.com/office/officeart/2005/8/layout/cycle4"/>
    <dgm:cxn modelId="{38B1AD52-1421-45B0-B284-6E8B68E169FD}" srcId="{4151F14F-C993-45A8-882D-B798984110AD}" destId="{3D17C1E2-CA2D-4DC2-A29D-1FABC42FA1AD}" srcOrd="0" destOrd="0" parTransId="{3931C5AB-85A9-4AF3-978D-4420642C4293}" sibTransId="{62183E36-9A8E-4380-9BA0-86FA78F4DFD8}"/>
    <dgm:cxn modelId="{6FC07754-6D65-4383-BAEB-6566902B1AA2}" type="presOf" srcId="{DA21DC80-7790-422E-9F68-E16426BFA3C8}" destId="{9B4ADF8F-6B0A-427A-8B37-9BAB7C52A363}" srcOrd="1" destOrd="2" presId="urn:microsoft.com/office/officeart/2005/8/layout/cycle4"/>
    <dgm:cxn modelId="{BD7A8757-DCA4-4F50-B93D-F1F35BEBC1E3}" srcId="{8E5AA242-4BB2-41AF-B0F8-F71CC70C0C19}" destId="{EBC8D684-4156-4FCC-B3A0-584682F36F5F}" srcOrd="0" destOrd="0" parTransId="{A8175705-03B7-4CC3-8775-FB774BF62A41}" sibTransId="{CD95598D-6750-4AE4-9CBA-BAF7DA795458}"/>
    <dgm:cxn modelId="{55A7DE58-49DA-4512-8749-4E77069BC0D5}" type="presOf" srcId="{2734D2AA-9556-402C-9B6E-17FC602D52D2}" destId="{61A0C9B9-A4A0-42F7-8BAE-5C43BD580B5F}" srcOrd="0" destOrd="1" presId="urn:microsoft.com/office/officeart/2005/8/layout/cycle4"/>
    <dgm:cxn modelId="{41E1477F-44EF-4AF2-BEBD-09D1474C1D60}" type="presOf" srcId="{9CB572DE-BFC1-4363-8E0F-13036978F812}" destId="{E60A0FE6-8632-4EA5-89BC-262D5A2636A2}" srcOrd="1" destOrd="2" presId="urn:microsoft.com/office/officeart/2005/8/layout/cycle4"/>
    <dgm:cxn modelId="{A686BA7F-48E9-46DE-94BA-403747306682}" type="presOf" srcId="{1C30901B-0246-452F-8BE3-0CC607D7B16C}" destId="{9B4ADF8F-6B0A-427A-8B37-9BAB7C52A363}" srcOrd="1" destOrd="1" presId="urn:microsoft.com/office/officeart/2005/8/layout/cycle4"/>
    <dgm:cxn modelId="{2F009482-68E3-4820-9A63-A7190D99E354}" type="presOf" srcId="{EBC8D684-4156-4FCC-B3A0-584682F36F5F}" destId="{61A0C9B9-A4A0-42F7-8BAE-5C43BD580B5F}" srcOrd="0" destOrd="0" presId="urn:microsoft.com/office/officeart/2005/8/layout/cycle4"/>
    <dgm:cxn modelId="{1BB2E68B-FCA7-41F6-A835-1933150F8F05}" srcId="{8E5AA242-4BB2-41AF-B0F8-F71CC70C0C19}" destId="{7AE47A26-9E28-4A88-8F6D-0A35FD22F455}" srcOrd="2" destOrd="0" parTransId="{BB43C57F-E974-452F-8B4E-7DA00A3EE139}" sibTransId="{A24D8760-124C-41C2-8B90-1558CDF46BC3}"/>
    <dgm:cxn modelId="{B4C6D48F-E459-4314-83E5-E477163C476F}" type="presOf" srcId="{DA21DC80-7790-422E-9F68-E16426BFA3C8}" destId="{D53F271A-2B71-48C9-8D90-CF864C9604CA}" srcOrd="0" destOrd="2" presId="urn:microsoft.com/office/officeart/2005/8/layout/cycle4"/>
    <dgm:cxn modelId="{7159C49D-8256-4B4A-9904-81E8A46E6029}" type="presOf" srcId="{2734D2AA-9556-402C-9B6E-17FC602D52D2}" destId="{AC017482-EA66-4197-ABEF-4A5200ABC30C}" srcOrd="1" destOrd="1" presId="urn:microsoft.com/office/officeart/2005/8/layout/cycle4"/>
    <dgm:cxn modelId="{C94958A3-8D77-4863-B0C0-8F51FB0F681D}" type="presOf" srcId="{EBC8D684-4156-4FCC-B3A0-584682F36F5F}" destId="{AC017482-EA66-4197-ABEF-4A5200ABC30C}" srcOrd="1" destOrd="0" presId="urn:microsoft.com/office/officeart/2005/8/layout/cycle4"/>
    <dgm:cxn modelId="{38BDB2A3-6381-4FBB-8F8C-C7D3B33E6608}" type="presOf" srcId="{8E5AA242-4BB2-41AF-B0F8-F71CC70C0C19}" destId="{F1A7B7EF-81EF-4A10-8FC0-22E82A193A97}" srcOrd="0" destOrd="0" presId="urn:microsoft.com/office/officeart/2005/8/layout/cycle4"/>
    <dgm:cxn modelId="{7610C8C5-EDCD-419F-AB49-D8A073F5258F}" type="presOf" srcId="{BCC75400-A100-485B-98A4-604DB27B5261}" destId="{E3CC0F30-C156-4DB9-B28F-EA371520C0F8}" srcOrd="0" destOrd="1" presId="urn:microsoft.com/office/officeart/2005/8/layout/cycle4"/>
    <dgm:cxn modelId="{7FF39DCA-E1D2-4100-AA3A-CEA2542F927A}" type="presOf" srcId="{EC7F637C-3D6B-4B31-8811-FA0B351BE422}" destId="{3A099F45-CA33-4D31-B385-CE05DD6AD136}" srcOrd="0" destOrd="0" presId="urn:microsoft.com/office/officeart/2005/8/layout/cycle4"/>
    <dgm:cxn modelId="{8544CED3-F58E-448E-9E02-15EDE8554166}" srcId="{4151F14F-C993-45A8-882D-B798984110AD}" destId="{EC7F637C-3D6B-4B31-8811-FA0B351BE422}" srcOrd="2" destOrd="0" parTransId="{8F277272-975E-4663-8B5F-2B9E20489E40}" sibTransId="{37882800-2456-487E-B562-D70CA792570E}"/>
    <dgm:cxn modelId="{0EE2D3D6-D4FE-4473-93A7-E98546B793DB}" type="presOf" srcId="{9B78C157-5718-4FC3-B7E8-0BB8E48F4F95}" destId="{E3CC0F30-C156-4DB9-B28F-EA371520C0F8}" srcOrd="0" destOrd="0" presId="urn:microsoft.com/office/officeart/2005/8/layout/cycle4"/>
    <dgm:cxn modelId="{16BB91D8-8B67-4D89-97A6-893850E8FABA}" srcId="{7132F1CF-A8FA-40C4-8BC8-C66952E16FC0}" destId="{9B78C157-5718-4FC3-B7E8-0BB8E48F4F95}" srcOrd="0" destOrd="0" parTransId="{0F1C31A6-57B8-4DFB-B632-39C4C247D478}" sibTransId="{D32692B5-B74C-4D12-840B-429956BD9C91}"/>
    <dgm:cxn modelId="{B6085ADB-A881-44C3-92B8-8F6E68EAB7BF}" type="presOf" srcId="{3D17C1E2-CA2D-4DC2-A29D-1FABC42FA1AD}" destId="{F2064B18-726D-4346-9715-4CAF82018EBE}" srcOrd="0" destOrd="0" presId="urn:microsoft.com/office/officeart/2005/8/layout/cycle4"/>
    <dgm:cxn modelId="{43C195E7-14E4-4E4F-97D1-8A470328D8E7}" srcId="{3D17C1E2-CA2D-4DC2-A29D-1FABC42FA1AD}" destId="{DA21DC80-7790-422E-9F68-E16426BFA3C8}" srcOrd="2" destOrd="0" parTransId="{8B7F5BEA-F013-4F80-9BCE-0357F4668F26}" sibTransId="{2C8A0998-F530-4F29-9458-FCBDF8827494}"/>
    <dgm:cxn modelId="{15B6CCEB-B27C-4723-9083-464E19723436}" srcId="{3D17C1E2-CA2D-4DC2-A29D-1FABC42FA1AD}" destId="{1F860DB4-CB5C-4713-9B2A-0345F1C0AD16}" srcOrd="0" destOrd="0" parTransId="{DB93C79D-129A-4D62-8EFA-8558BF271470}" sibTransId="{4F438EF4-B7C0-4B66-AD49-8F55739752D0}"/>
    <dgm:cxn modelId="{11A2F3F1-D2FD-4D2C-A218-BE8AC4DDD01B}" type="presOf" srcId="{9CB572DE-BFC1-4363-8E0F-13036978F812}" destId="{E3CC0F30-C156-4DB9-B28F-EA371520C0F8}" srcOrd="0" destOrd="2" presId="urn:microsoft.com/office/officeart/2005/8/layout/cycle4"/>
    <dgm:cxn modelId="{80A476FB-C978-4E94-B8B4-148BA099C3D6}" type="presOf" srcId="{1C30901B-0246-452F-8BE3-0CC607D7B16C}" destId="{D53F271A-2B71-48C9-8D90-CF864C9604CA}" srcOrd="0" destOrd="1" presId="urn:microsoft.com/office/officeart/2005/8/layout/cycle4"/>
    <dgm:cxn modelId="{55A4854C-BC50-4D67-BFD9-1B4E0A342C2E}" type="presParOf" srcId="{6EDC86FE-2881-4B1E-A5EE-DF32C382A89F}" destId="{DA8BD1D9-C1F1-4C91-9BD9-837482A31A5C}" srcOrd="0" destOrd="0" presId="urn:microsoft.com/office/officeart/2005/8/layout/cycle4"/>
    <dgm:cxn modelId="{36C1225F-DC16-441C-B18A-920C31704A83}" type="presParOf" srcId="{DA8BD1D9-C1F1-4C91-9BD9-837482A31A5C}" destId="{2E0E88C8-8437-42AB-8FF2-5B84613B5C09}" srcOrd="0" destOrd="0" presId="urn:microsoft.com/office/officeart/2005/8/layout/cycle4"/>
    <dgm:cxn modelId="{B27C4DFF-A402-4AEE-8431-B4F185F7D373}" type="presParOf" srcId="{2E0E88C8-8437-42AB-8FF2-5B84613B5C09}" destId="{D53F271A-2B71-48C9-8D90-CF864C9604CA}" srcOrd="0" destOrd="0" presId="urn:microsoft.com/office/officeart/2005/8/layout/cycle4"/>
    <dgm:cxn modelId="{52248151-1E13-4B34-9138-B5D745102B5B}" type="presParOf" srcId="{2E0E88C8-8437-42AB-8FF2-5B84613B5C09}" destId="{9B4ADF8F-6B0A-427A-8B37-9BAB7C52A363}" srcOrd="1" destOrd="0" presId="urn:microsoft.com/office/officeart/2005/8/layout/cycle4"/>
    <dgm:cxn modelId="{63AF2971-A6E6-4973-B758-E58868F3D812}" type="presParOf" srcId="{DA8BD1D9-C1F1-4C91-9BD9-837482A31A5C}" destId="{5B9B7B66-5B19-45B7-AFB0-18C7FFDC80EC}" srcOrd="1" destOrd="0" presId="urn:microsoft.com/office/officeart/2005/8/layout/cycle4"/>
    <dgm:cxn modelId="{E4D00368-047F-4318-9C56-B4C0D49C3143}" type="presParOf" srcId="{5B9B7B66-5B19-45B7-AFB0-18C7FFDC80EC}" destId="{E3CC0F30-C156-4DB9-B28F-EA371520C0F8}" srcOrd="0" destOrd="0" presId="urn:microsoft.com/office/officeart/2005/8/layout/cycle4"/>
    <dgm:cxn modelId="{C7887DD1-D4BA-4492-B617-8900139179F9}" type="presParOf" srcId="{5B9B7B66-5B19-45B7-AFB0-18C7FFDC80EC}" destId="{E60A0FE6-8632-4EA5-89BC-262D5A2636A2}" srcOrd="1" destOrd="0" presId="urn:microsoft.com/office/officeart/2005/8/layout/cycle4"/>
    <dgm:cxn modelId="{9F3BEDCF-DA88-4539-9880-D78E4F4C0EB5}" type="presParOf" srcId="{DA8BD1D9-C1F1-4C91-9BD9-837482A31A5C}" destId="{1F459EE7-2C61-4957-8EDF-F23A922533BD}" srcOrd="2" destOrd="0" presId="urn:microsoft.com/office/officeart/2005/8/layout/cycle4"/>
    <dgm:cxn modelId="{CDC4CF96-D40F-4703-A0BD-FAD0599515E2}" type="presParOf" srcId="{1F459EE7-2C61-4957-8EDF-F23A922533BD}" destId="{61A0C9B9-A4A0-42F7-8BAE-5C43BD580B5F}" srcOrd="0" destOrd="0" presId="urn:microsoft.com/office/officeart/2005/8/layout/cycle4"/>
    <dgm:cxn modelId="{498B2A2E-D6E7-4977-AD15-87B99A6E94E4}" type="presParOf" srcId="{1F459EE7-2C61-4957-8EDF-F23A922533BD}" destId="{AC017482-EA66-4197-ABEF-4A5200ABC30C}" srcOrd="1" destOrd="0" presId="urn:microsoft.com/office/officeart/2005/8/layout/cycle4"/>
    <dgm:cxn modelId="{27C06E94-6FEF-450E-A99D-CCE5A5698341}" type="presParOf" srcId="{DA8BD1D9-C1F1-4C91-9BD9-837482A31A5C}" destId="{03458739-A7C2-4775-BF49-FCFD47F87017}" srcOrd="3" destOrd="0" presId="urn:microsoft.com/office/officeart/2005/8/layout/cycle4"/>
    <dgm:cxn modelId="{FF32956E-C3C6-4C9B-919C-C35BB75EBBAA}" type="presParOf" srcId="{6EDC86FE-2881-4B1E-A5EE-DF32C382A89F}" destId="{7B61C09B-885C-44C5-870F-7D601EC37FC8}" srcOrd="1" destOrd="0" presId="urn:microsoft.com/office/officeart/2005/8/layout/cycle4"/>
    <dgm:cxn modelId="{0433FCCC-8CA1-4643-88EE-B6BA1A79F6F4}" type="presParOf" srcId="{7B61C09B-885C-44C5-870F-7D601EC37FC8}" destId="{F2064B18-726D-4346-9715-4CAF82018EBE}" srcOrd="0" destOrd="0" presId="urn:microsoft.com/office/officeart/2005/8/layout/cycle4"/>
    <dgm:cxn modelId="{36E2F6A8-CBDF-4FFF-8F52-77F3AD102232}" type="presParOf" srcId="{7B61C09B-885C-44C5-870F-7D601EC37FC8}" destId="{D43F2F5A-17ED-47AB-929A-A3FCC13B04BD}" srcOrd="1" destOrd="0" presId="urn:microsoft.com/office/officeart/2005/8/layout/cycle4"/>
    <dgm:cxn modelId="{E2C195D4-1B65-4AD9-B023-660C603FCE3A}" type="presParOf" srcId="{7B61C09B-885C-44C5-870F-7D601EC37FC8}" destId="{3A099F45-CA33-4D31-B385-CE05DD6AD136}" srcOrd="2" destOrd="0" presId="urn:microsoft.com/office/officeart/2005/8/layout/cycle4"/>
    <dgm:cxn modelId="{16195B99-DBF2-4864-9116-95236EDFA873}" type="presParOf" srcId="{7B61C09B-885C-44C5-870F-7D601EC37FC8}" destId="{F1A7B7EF-81EF-4A10-8FC0-22E82A193A97}" srcOrd="3" destOrd="0" presId="urn:microsoft.com/office/officeart/2005/8/layout/cycle4"/>
    <dgm:cxn modelId="{7339078F-C7B6-4461-9776-0F9ABF7E578A}" type="presParOf" srcId="{7B61C09B-885C-44C5-870F-7D601EC37FC8}" destId="{23F6720C-6A19-4AE2-B5AA-281B55EBC199}" srcOrd="4" destOrd="0" presId="urn:microsoft.com/office/officeart/2005/8/layout/cycle4"/>
    <dgm:cxn modelId="{A1169347-A77E-4D42-8979-CFD8F3BF6262}" type="presParOf" srcId="{6EDC86FE-2881-4B1E-A5EE-DF32C382A89F}" destId="{1F1B4684-7725-4D2A-AD55-8103DAB136CF}" srcOrd="2" destOrd="0" presId="urn:microsoft.com/office/officeart/2005/8/layout/cycle4"/>
    <dgm:cxn modelId="{3B5492B9-7897-4833-AE5C-745150A0B70C}" type="presParOf" srcId="{6EDC86FE-2881-4B1E-A5EE-DF32C382A89F}" destId="{A32B51F5-6889-4852-AA83-1F3CAE012767}"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5B0362-6728-4B1D-AD76-30A9FEFD3C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AA5C1141-7F79-43A0-A929-B06DCCD18067}">
      <dgm:prSet phldrT="[Text]" custT="1"/>
      <dgm:spPr>
        <a:solidFill>
          <a:srgbClr val="254056"/>
        </a:solidFill>
      </dgm:spPr>
      <dgm:t>
        <a:bodyPr/>
        <a:lstStyle/>
        <a:p>
          <a:pPr algn="ctr"/>
          <a:r>
            <a:rPr lang="en-AU" sz="2500" dirty="0"/>
            <a:t>Eligible persons</a:t>
          </a:r>
        </a:p>
      </dgm:t>
    </dgm:pt>
    <dgm:pt modelId="{CD703BF7-6A46-478A-AAD2-9A1066624E1B}" type="parTrans" cxnId="{603B9D16-4723-4B66-9C6D-8F8EBF0D0DEC}">
      <dgm:prSet/>
      <dgm:spPr/>
      <dgm:t>
        <a:bodyPr/>
        <a:lstStyle/>
        <a:p>
          <a:endParaRPr lang="en-AU"/>
        </a:p>
      </dgm:t>
    </dgm:pt>
    <dgm:pt modelId="{31B86D08-4DE9-416F-88D4-23664E46E345}" type="sibTrans" cxnId="{603B9D16-4723-4B66-9C6D-8F8EBF0D0DEC}">
      <dgm:prSet/>
      <dgm:spPr/>
      <dgm:t>
        <a:bodyPr/>
        <a:lstStyle/>
        <a:p>
          <a:endParaRPr lang="en-AU"/>
        </a:p>
      </dgm:t>
    </dgm:pt>
    <dgm:pt modelId="{4ACC247B-A0E5-4610-B079-C26C75DF9F12}">
      <dgm:prSet phldrT="[Text]" custT="1"/>
      <dgm:spPr>
        <a:solidFill>
          <a:srgbClr val="254056"/>
        </a:solidFill>
      </dgm:spPr>
      <dgm:t>
        <a:bodyPr/>
        <a:lstStyle/>
        <a:p>
          <a:pPr algn="ctr"/>
          <a:r>
            <a:rPr lang="en-AU" sz="2500" dirty="0"/>
            <a:t>Blended families</a:t>
          </a:r>
        </a:p>
      </dgm:t>
    </dgm:pt>
    <dgm:pt modelId="{7FDD227C-58E3-41AA-B049-445EBFDED836}" type="parTrans" cxnId="{D41D799D-BDB5-4091-A67E-D8113A4FF885}">
      <dgm:prSet/>
      <dgm:spPr/>
      <dgm:t>
        <a:bodyPr/>
        <a:lstStyle/>
        <a:p>
          <a:endParaRPr lang="en-AU"/>
        </a:p>
      </dgm:t>
    </dgm:pt>
    <dgm:pt modelId="{674AB6BA-47C0-4EF6-B709-6539C313EEA4}" type="sibTrans" cxnId="{D41D799D-BDB5-4091-A67E-D8113A4FF885}">
      <dgm:prSet/>
      <dgm:spPr/>
      <dgm:t>
        <a:bodyPr/>
        <a:lstStyle/>
        <a:p>
          <a:endParaRPr lang="en-AU"/>
        </a:p>
      </dgm:t>
    </dgm:pt>
    <dgm:pt modelId="{961BE9F1-688A-4210-9D5E-2336D9BD4297}">
      <dgm:prSet phldrT="[Text]" custT="1"/>
      <dgm:spPr>
        <a:solidFill>
          <a:srgbClr val="254056"/>
        </a:solidFill>
      </dgm:spPr>
      <dgm:t>
        <a:bodyPr/>
        <a:lstStyle/>
        <a:p>
          <a:pPr algn="ctr"/>
          <a:r>
            <a:rPr lang="en-AU" sz="2500" dirty="0"/>
            <a:t>Time limits for application</a:t>
          </a:r>
        </a:p>
      </dgm:t>
    </dgm:pt>
    <dgm:pt modelId="{F5F81D13-6CBC-40C2-ACB9-DC8981FFFC3D}" type="parTrans" cxnId="{1C7ECEA5-C2F6-4088-8D58-A7146128F82D}">
      <dgm:prSet/>
      <dgm:spPr/>
      <dgm:t>
        <a:bodyPr/>
        <a:lstStyle/>
        <a:p>
          <a:endParaRPr lang="en-AU"/>
        </a:p>
      </dgm:t>
    </dgm:pt>
    <dgm:pt modelId="{AB14B32D-31FC-4BAE-991E-1CB46578F538}" type="sibTrans" cxnId="{1C7ECEA5-C2F6-4088-8D58-A7146128F82D}">
      <dgm:prSet/>
      <dgm:spPr/>
      <dgm:t>
        <a:bodyPr/>
        <a:lstStyle/>
        <a:p>
          <a:endParaRPr lang="en-AU"/>
        </a:p>
      </dgm:t>
    </dgm:pt>
    <dgm:pt modelId="{6724E4B5-10FC-4C89-8454-7CB3CB10220A}">
      <dgm:prSet phldrT="[Text]"/>
      <dgm:spPr/>
      <dgm:t>
        <a:bodyPr/>
        <a:lstStyle/>
        <a:p>
          <a:r>
            <a:rPr lang="en-AU" dirty="0"/>
            <a:t>6 months from the date of the grant of representation for family provision claims </a:t>
          </a:r>
        </a:p>
      </dgm:t>
    </dgm:pt>
    <dgm:pt modelId="{948AA5FE-57D3-4EA1-888F-7545B606A477}" type="parTrans" cxnId="{B1A7150B-E0B0-4BA2-A1DE-85B680BC3171}">
      <dgm:prSet/>
      <dgm:spPr/>
      <dgm:t>
        <a:bodyPr/>
        <a:lstStyle/>
        <a:p>
          <a:endParaRPr lang="en-AU"/>
        </a:p>
      </dgm:t>
    </dgm:pt>
    <dgm:pt modelId="{1CEFEE3C-568C-4AA8-85D8-945660BFE808}" type="sibTrans" cxnId="{B1A7150B-E0B0-4BA2-A1DE-85B680BC3171}">
      <dgm:prSet/>
      <dgm:spPr/>
      <dgm:t>
        <a:bodyPr/>
        <a:lstStyle/>
        <a:p>
          <a:endParaRPr lang="en-AU"/>
        </a:p>
      </dgm:t>
    </dgm:pt>
    <dgm:pt modelId="{420E7B24-1154-4E6A-81B8-09866C8479AA}">
      <dgm:prSet phldrT="[Text]"/>
      <dgm:spPr>
        <a:solidFill>
          <a:srgbClr val="CFD5EA">
            <a:alpha val="89804"/>
          </a:srgbClr>
        </a:solidFill>
      </dgm:spPr>
      <dgm:t>
        <a:bodyPr/>
        <a:lstStyle/>
        <a:p>
          <a:r>
            <a:rPr lang="en-AU" dirty="0"/>
            <a:t>In Victoria, beneficiaries must be an eligible person to be able to make a family provision claim </a:t>
          </a:r>
        </a:p>
      </dgm:t>
    </dgm:pt>
    <dgm:pt modelId="{AA7FA3AE-A9D3-49D2-880A-DA4686D2B721}" type="sibTrans" cxnId="{AC5BA740-D212-49FB-9E41-34869F3EF1EE}">
      <dgm:prSet/>
      <dgm:spPr/>
      <dgm:t>
        <a:bodyPr/>
        <a:lstStyle/>
        <a:p>
          <a:endParaRPr lang="en-AU"/>
        </a:p>
      </dgm:t>
    </dgm:pt>
    <dgm:pt modelId="{6769F6A2-54A3-485E-B60A-8C7F1488D8F7}" type="parTrans" cxnId="{AC5BA740-D212-49FB-9E41-34869F3EF1EE}">
      <dgm:prSet/>
      <dgm:spPr/>
      <dgm:t>
        <a:bodyPr/>
        <a:lstStyle/>
        <a:p>
          <a:endParaRPr lang="en-AU"/>
        </a:p>
      </dgm:t>
    </dgm:pt>
    <dgm:pt modelId="{C13DB945-1AE0-458D-AD9B-93308BC24597}">
      <dgm:prSet phldrT="[Text]"/>
      <dgm:spPr/>
      <dgm:t>
        <a:bodyPr/>
        <a:lstStyle/>
        <a:p>
          <a:r>
            <a:rPr lang="en-AU" dirty="0"/>
            <a:t>Testators needs to ensure that adequate provision is made for their proper support and maintenance of their spouse – what does this mean?</a:t>
          </a:r>
        </a:p>
      </dgm:t>
    </dgm:pt>
    <dgm:pt modelId="{BA34AD92-DAD5-4AF0-A6EA-FF62B3154B0C}" type="sibTrans" cxnId="{7CBE32F7-13C7-4383-B7AD-1A8E486E26DF}">
      <dgm:prSet/>
      <dgm:spPr/>
      <dgm:t>
        <a:bodyPr/>
        <a:lstStyle/>
        <a:p>
          <a:endParaRPr lang="en-AU"/>
        </a:p>
      </dgm:t>
    </dgm:pt>
    <dgm:pt modelId="{B94A596D-3793-4F82-9AD1-206207C926AD}" type="parTrans" cxnId="{7CBE32F7-13C7-4383-B7AD-1A8E486E26DF}">
      <dgm:prSet/>
      <dgm:spPr/>
      <dgm:t>
        <a:bodyPr/>
        <a:lstStyle/>
        <a:p>
          <a:endParaRPr lang="en-AU"/>
        </a:p>
      </dgm:t>
    </dgm:pt>
    <dgm:pt modelId="{83541C3F-0236-4A46-8BF6-341D859F7195}">
      <dgm:prSet phldrT="[Text]"/>
      <dgm:spPr>
        <a:solidFill>
          <a:srgbClr val="CFD5EA">
            <a:alpha val="89804"/>
          </a:srgbClr>
        </a:solidFill>
      </dgm:spPr>
      <dgm:t>
        <a:bodyPr/>
        <a:lstStyle/>
        <a:p>
          <a:r>
            <a:rPr lang="en-AU" dirty="0"/>
            <a:t>Examples include spouse, children, stepchildren and other member of the household depending on the circumstances – s 90 of Administration and Probate Act </a:t>
          </a:r>
        </a:p>
      </dgm:t>
    </dgm:pt>
    <dgm:pt modelId="{686CF42F-7365-4224-B955-8672BB3AAD18}" type="parTrans" cxnId="{C1D9B434-70AA-4031-950C-078A38CD9F9F}">
      <dgm:prSet/>
      <dgm:spPr/>
      <dgm:t>
        <a:bodyPr/>
        <a:lstStyle/>
        <a:p>
          <a:endParaRPr lang="en-AU"/>
        </a:p>
      </dgm:t>
    </dgm:pt>
    <dgm:pt modelId="{2E2BF08D-475E-4927-AFEC-5A7C97309CB3}" type="sibTrans" cxnId="{C1D9B434-70AA-4031-950C-078A38CD9F9F}">
      <dgm:prSet/>
      <dgm:spPr/>
      <dgm:t>
        <a:bodyPr/>
        <a:lstStyle/>
        <a:p>
          <a:endParaRPr lang="en-AU"/>
        </a:p>
      </dgm:t>
    </dgm:pt>
    <dgm:pt modelId="{D8E1F0A0-CEA5-428E-BE9F-32BAA71E8D2B}">
      <dgm:prSet phldrT="[Text]"/>
      <dgm:spPr/>
      <dgm:t>
        <a:bodyPr/>
        <a:lstStyle/>
        <a:p>
          <a:r>
            <a:rPr lang="en-AU" dirty="0"/>
            <a:t>Can be challenging in blended families where there are children from previous relationships </a:t>
          </a:r>
        </a:p>
      </dgm:t>
    </dgm:pt>
    <dgm:pt modelId="{6C762786-FE5E-4EF4-B6CB-48F2E5DE70D1}" type="parTrans" cxnId="{AFAEA90E-BF49-475B-851C-034DD37A7F1B}">
      <dgm:prSet/>
      <dgm:spPr/>
      <dgm:t>
        <a:bodyPr/>
        <a:lstStyle/>
        <a:p>
          <a:endParaRPr lang="en-AU"/>
        </a:p>
      </dgm:t>
    </dgm:pt>
    <dgm:pt modelId="{0180D358-302B-4506-A309-74E4EC7BD7FE}" type="sibTrans" cxnId="{AFAEA90E-BF49-475B-851C-034DD37A7F1B}">
      <dgm:prSet/>
      <dgm:spPr/>
      <dgm:t>
        <a:bodyPr/>
        <a:lstStyle/>
        <a:p>
          <a:endParaRPr lang="en-AU"/>
        </a:p>
      </dgm:t>
    </dgm:pt>
    <dgm:pt modelId="{B934A964-FD2C-4757-BC61-41C052B97773}">
      <dgm:prSet phldrT="[Text]"/>
      <dgm:spPr/>
      <dgm:t>
        <a:bodyPr/>
        <a:lstStyle/>
        <a:p>
          <a:r>
            <a:rPr lang="en-AU" dirty="0"/>
            <a:t>Application outside of the timeframe can be considered with supporting evidence addressing delay provided the estate is not distributed </a:t>
          </a:r>
        </a:p>
      </dgm:t>
    </dgm:pt>
    <dgm:pt modelId="{93A8DE60-FBE1-4B89-83A7-92D9735C0F2F}" type="parTrans" cxnId="{F06AA04E-D845-4899-ADE8-38FEBDD70BFC}">
      <dgm:prSet/>
      <dgm:spPr/>
      <dgm:t>
        <a:bodyPr/>
        <a:lstStyle/>
        <a:p>
          <a:endParaRPr lang="en-AU"/>
        </a:p>
      </dgm:t>
    </dgm:pt>
    <dgm:pt modelId="{DE62D9D7-3F7E-4A5A-95B6-90F28789B660}" type="sibTrans" cxnId="{F06AA04E-D845-4899-ADE8-38FEBDD70BFC}">
      <dgm:prSet/>
      <dgm:spPr/>
      <dgm:t>
        <a:bodyPr/>
        <a:lstStyle/>
        <a:p>
          <a:endParaRPr lang="en-AU"/>
        </a:p>
      </dgm:t>
    </dgm:pt>
    <dgm:pt modelId="{379E71FD-6876-4C3A-BC23-C3E1C95DA580}">
      <dgm:prSet phldrT="[Text]"/>
      <dgm:spPr/>
      <dgm:t>
        <a:bodyPr/>
        <a:lstStyle/>
        <a:p>
          <a:r>
            <a:rPr lang="en-AU" dirty="0"/>
            <a:t>Need to consider the size and nature of the estate and the circumstances of beneficiaries</a:t>
          </a:r>
        </a:p>
      </dgm:t>
    </dgm:pt>
    <dgm:pt modelId="{395E8E82-0CC7-41C4-A3D3-02B9A5EE7358}" type="parTrans" cxnId="{32B5A238-2FDC-480E-AC9D-3441E4658614}">
      <dgm:prSet/>
      <dgm:spPr/>
      <dgm:t>
        <a:bodyPr/>
        <a:lstStyle/>
        <a:p>
          <a:endParaRPr lang="en-AU"/>
        </a:p>
      </dgm:t>
    </dgm:pt>
    <dgm:pt modelId="{5264FB9B-107C-41AF-831E-88231649C8F3}" type="sibTrans" cxnId="{32B5A238-2FDC-480E-AC9D-3441E4658614}">
      <dgm:prSet/>
      <dgm:spPr/>
      <dgm:t>
        <a:bodyPr/>
        <a:lstStyle/>
        <a:p>
          <a:endParaRPr lang="en-AU"/>
        </a:p>
      </dgm:t>
    </dgm:pt>
    <dgm:pt modelId="{ED213467-5D0D-46CA-A7E9-93A097550264}" type="pres">
      <dgm:prSet presAssocID="{FB5B0362-6728-4B1D-AD76-30A9FEFD3C0E}" presName="Name0" presStyleCnt="0">
        <dgm:presLayoutVars>
          <dgm:dir/>
          <dgm:animLvl val="lvl"/>
          <dgm:resizeHandles val="exact"/>
        </dgm:presLayoutVars>
      </dgm:prSet>
      <dgm:spPr/>
    </dgm:pt>
    <dgm:pt modelId="{E1C1749A-E003-4B82-9200-514923638D74}" type="pres">
      <dgm:prSet presAssocID="{AA5C1141-7F79-43A0-A929-B06DCCD18067}" presName="linNode" presStyleCnt="0"/>
      <dgm:spPr/>
    </dgm:pt>
    <dgm:pt modelId="{F3BE898B-F2CC-434A-B8DE-2D89C1D1B7D9}" type="pres">
      <dgm:prSet presAssocID="{AA5C1141-7F79-43A0-A929-B06DCCD18067}" presName="parentText" presStyleLbl="node1" presStyleIdx="0" presStyleCnt="3" custScaleX="86897" custScaleY="74090">
        <dgm:presLayoutVars>
          <dgm:chMax val="1"/>
          <dgm:bulletEnabled val="1"/>
        </dgm:presLayoutVars>
      </dgm:prSet>
      <dgm:spPr/>
    </dgm:pt>
    <dgm:pt modelId="{B44A50FC-DF1E-4C40-BC20-E851AB36DD7B}" type="pres">
      <dgm:prSet presAssocID="{AA5C1141-7F79-43A0-A929-B06DCCD18067}" presName="descendantText" presStyleLbl="alignAccFollowNode1" presStyleIdx="0" presStyleCnt="3" custScaleY="79967" custLinFactNeighborX="-61" custLinFactNeighborY="2037">
        <dgm:presLayoutVars>
          <dgm:bulletEnabled val="1"/>
        </dgm:presLayoutVars>
      </dgm:prSet>
      <dgm:spPr/>
    </dgm:pt>
    <dgm:pt modelId="{CCA6CC23-8A50-44AF-BEF2-6D6EC11B3A73}" type="pres">
      <dgm:prSet presAssocID="{31B86D08-4DE9-416F-88D4-23664E46E345}" presName="sp" presStyleCnt="0"/>
      <dgm:spPr/>
    </dgm:pt>
    <dgm:pt modelId="{BDB7D744-1CF3-4F5F-A9E2-8ED7FD18E16D}" type="pres">
      <dgm:prSet presAssocID="{4ACC247B-A0E5-4610-B079-C26C75DF9F12}" presName="linNode" presStyleCnt="0"/>
      <dgm:spPr/>
    </dgm:pt>
    <dgm:pt modelId="{4395EFE2-D68B-4B7F-A022-F4A5DF8E7148}" type="pres">
      <dgm:prSet presAssocID="{4ACC247B-A0E5-4610-B079-C26C75DF9F12}" presName="parentText" presStyleLbl="node1" presStyleIdx="1" presStyleCnt="3" custScaleX="86897" custScaleY="74090">
        <dgm:presLayoutVars>
          <dgm:chMax val="1"/>
          <dgm:bulletEnabled val="1"/>
        </dgm:presLayoutVars>
      </dgm:prSet>
      <dgm:spPr/>
    </dgm:pt>
    <dgm:pt modelId="{A1FB2B0A-AD36-4084-BDE9-FA76FBCE4130}" type="pres">
      <dgm:prSet presAssocID="{4ACC247B-A0E5-4610-B079-C26C75DF9F12}" presName="descendantText" presStyleLbl="alignAccFollowNode1" presStyleIdx="1" presStyleCnt="3" custScaleY="79967">
        <dgm:presLayoutVars>
          <dgm:bulletEnabled val="1"/>
        </dgm:presLayoutVars>
      </dgm:prSet>
      <dgm:spPr/>
    </dgm:pt>
    <dgm:pt modelId="{AF6A1F09-53D9-473D-BDAD-124A2AC1CD1B}" type="pres">
      <dgm:prSet presAssocID="{674AB6BA-47C0-4EF6-B709-6539C313EEA4}" presName="sp" presStyleCnt="0"/>
      <dgm:spPr/>
    </dgm:pt>
    <dgm:pt modelId="{7EAAFFFE-E574-4E1E-9216-230410C7D28F}" type="pres">
      <dgm:prSet presAssocID="{961BE9F1-688A-4210-9D5E-2336D9BD4297}" presName="linNode" presStyleCnt="0"/>
      <dgm:spPr/>
    </dgm:pt>
    <dgm:pt modelId="{A7258063-B299-49AF-8DCD-72270DC4541E}" type="pres">
      <dgm:prSet presAssocID="{961BE9F1-688A-4210-9D5E-2336D9BD4297}" presName="parentText" presStyleLbl="node1" presStyleIdx="2" presStyleCnt="3" custScaleX="86897" custScaleY="74090">
        <dgm:presLayoutVars>
          <dgm:chMax val="1"/>
          <dgm:bulletEnabled val="1"/>
        </dgm:presLayoutVars>
      </dgm:prSet>
      <dgm:spPr/>
    </dgm:pt>
    <dgm:pt modelId="{2C7E16AE-F27F-468E-BE29-4A3446F12D5E}" type="pres">
      <dgm:prSet presAssocID="{961BE9F1-688A-4210-9D5E-2336D9BD4297}" presName="descendantText" presStyleLbl="alignAccFollowNode1" presStyleIdx="2" presStyleCnt="3" custScaleY="79967" custLinFactNeighborX="-489" custLinFactNeighborY="-944">
        <dgm:presLayoutVars>
          <dgm:bulletEnabled val="1"/>
        </dgm:presLayoutVars>
      </dgm:prSet>
      <dgm:spPr/>
    </dgm:pt>
  </dgm:ptLst>
  <dgm:cxnLst>
    <dgm:cxn modelId="{09E42905-4FE1-47F4-AE72-BE5E40F5B0BE}" type="presOf" srcId="{AA5C1141-7F79-43A0-A929-B06DCCD18067}" destId="{F3BE898B-F2CC-434A-B8DE-2D89C1D1B7D9}" srcOrd="0" destOrd="0" presId="urn:microsoft.com/office/officeart/2005/8/layout/vList5"/>
    <dgm:cxn modelId="{B1A7150B-E0B0-4BA2-A1DE-85B680BC3171}" srcId="{961BE9F1-688A-4210-9D5E-2336D9BD4297}" destId="{6724E4B5-10FC-4C89-8454-7CB3CB10220A}" srcOrd="0" destOrd="0" parTransId="{948AA5FE-57D3-4EA1-888F-7545B606A477}" sibTransId="{1CEFEE3C-568C-4AA8-85D8-945660BFE808}"/>
    <dgm:cxn modelId="{AFAEA90E-BF49-475B-851C-034DD37A7F1B}" srcId="{4ACC247B-A0E5-4610-B079-C26C75DF9F12}" destId="{D8E1F0A0-CEA5-428E-BE9F-32BAA71E8D2B}" srcOrd="1" destOrd="0" parTransId="{6C762786-FE5E-4EF4-B6CB-48F2E5DE70D1}" sibTransId="{0180D358-302B-4506-A309-74E4EC7BD7FE}"/>
    <dgm:cxn modelId="{A3BB4011-AC92-4988-88BA-B9CF69B010B0}" type="presOf" srcId="{420E7B24-1154-4E6A-81B8-09866C8479AA}" destId="{B44A50FC-DF1E-4C40-BC20-E851AB36DD7B}" srcOrd="0" destOrd="0" presId="urn:microsoft.com/office/officeart/2005/8/layout/vList5"/>
    <dgm:cxn modelId="{D7341715-700D-46C0-B1BD-ABF429085698}" type="presOf" srcId="{FB5B0362-6728-4B1D-AD76-30A9FEFD3C0E}" destId="{ED213467-5D0D-46CA-A7E9-93A097550264}" srcOrd="0" destOrd="0" presId="urn:microsoft.com/office/officeart/2005/8/layout/vList5"/>
    <dgm:cxn modelId="{603B9D16-4723-4B66-9C6D-8F8EBF0D0DEC}" srcId="{FB5B0362-6728-4B1D-AD76-30A9FEFD3C0E}" destId="{AA5C1141-7F79-43A0-A929-B06DCCD18067}" srcOrd="0" destOrd="0" parTransId="{CD703BF7-6A46-478A-AAD2-9A1066624E1B}" sibTransId="{31B86D08-4DE9-416F-88D4-23664E46E345}"/>
    <dgm:cxn modelId="{3CD7082C-6169-48D4-8618-038CC61449FA}" type="presOf" srcId="{C13DB945-1AE0-458D-AD9B-93308BC24597}" destId="{A1FB2B0A-AD36-4084-BDE9-FA76FBCE4130}" srcOrd="0" destOrd="0" presId="urn:microsoft.com/office/officeart/2005/8/layout/vList5"/>
    <dgm:cxn modelId="{73225533-25D4-43B0-9EC8-FBED34143631}" type="presOf" srcId="{961BE9F1-688A-4210-9D5E-2336D9BD4297}" destId="{A7258063-B299-49AF-8DCD-72270DC4541E}" srcOrd="0" destOrd="0" presId="urn:microsoft.com/office/officeart/2005/8/layout/vList5"/>
    <dgm:cxn modelId="{C1D9B434-70AA-4031-950C-078A38CD9F9F}" srcId="{AA5C1141-7F79-43A0-A929-B06DCCD18067}" destId="{83541C3F-0236-4A46-8BF6-341D859F7195}" srcOrd="1" destOrd="0" parTransId="{686CF42F-7365-4224-B955-8672BB3AAD18}" sibTransId="{2E2BF08D-475E-4927-AFEC-5A7C97309CB3}"/>
    <dgm:cxn modelId="{32B5A238-2FDC-480E-AC9D-3441E4658614}" srcId="{4ACC247B-A0E5-4610-B079-C26C75DF9F12}" destId="{379E71FD-6876-4C3A-BC23-C3E1C95DA580}" srcOrd="2" destOrd="0" parTransId="{395E8E82-0CC7-41C4-A3D3-02B9A5EE7358}" sibTransId="{5264FB9B-107C-41AF-831E-88231649C8F3}"/>
    <dgm:cxn modelId="{AC5BA740-D212-49FB-9E41-34869F3EF1EE}" srcId="{AA5C1141-7F79-43A0-A929-B06DCCD18067}" destId="{420E7B24-1154-4E6A-81B8-09866C8479AA}" srcOrd="0" destOrd="0" parTransId="{6769F6A2-54A3-485E-B60A-8C7F1488D8F7}" sibTransId="{AA7FA3AE-A9D3-49D2-880A-DA4686D2B721}"/>
    <dgm:cxn modelId="{A4842043-915A-4C67-8339-B435E70C5558}" type="presOf" srcId="{83541C3F-0236-4A46-8BF6-341D859F7195}" destId="{B44A50FC-DF1E-4C40-BC20-E851AB36DD7B}" srcOrd="0" destOrd="1" presId="urn:microsoft.com/office/officeart/2005/8/layout/vList5"/>
    <dgm:cxn modelId="{A4697E46-1F46-4BAD-A69D-33BC85FD13A3}" type="presOf" srcId="{4ACC247B-A0E5-4610-B079-C26C75DF9F12}" destId="{4395EFE2-D68B-4B7F-A022-F4A5DF8E7148}" srcOrd="0" destOrd="0" presId="urn:microsoft.com/office/officeart/2005/8/layout/vList5"/>
    <dgm:cxn modelId="{F06AA04E-D845-4899-ADE8-38FEBDD70BFC}" srcId="{961BE9F1-688A-4210-9D5E-2336D9BD4297}" destId="{B934A964-FD2C-4757-BC61-41C052B97773}" srcOrd="1" destOrd="0" parTransId="{93A8DE60-FBE1-4B89-83A7-92D9735C0F2F}" sibTransId="{DE62D9D7-3F7E-4A5A-95B6-90F28789B660}"/>
    <dgm:cxn modelId="{ED35E58A-087B-493A-8D07-594A033C2D12}" type="presOf" srcId="{B934A964-FD2C-4757-BC61-41C052B97773}" destId="{2C7E16AE-F27F-468E-BE29-4A3446F12D5E}" srcOrd="0" destOrd="1" presId="urn:microsoft.com/office/officeart/2005/8/layout/vList5"/>
    <dgm:cxn modelId="{365F1B8E-C735-4BE7-8B20-28BA21684554}" type="presOf" srcId="{D8E1F0A0-CEA5-428E-BE9F-32BAA71E8D2B}" destId="{A1FB2B0A-AD36-4084-BDE9-FA76FBCE4130}" srcOrd="0" destOrd="1" presId="urn:microsoft.com/office/officeart/2005/8/layout/vList5"/>
    <dgm:cxn modelId="{A8113E94-5141-4725-9016-B0A53ABD0418}" type="presOf" srcId="{379E71FD-6876-4C3A-BC23-C3E1C95DA580}" destId="{A1FB2B0A-AD36-4084-BDE9-FA76FBCE4130}" srcOrd="0" destOrd="2" presId="urn:microsoft.com/office/officeart/2005/8/layout/vList5"/>
    <dgm:cxn modelId="{D41D799D-BDB5-4091-A67E-D8113A4FF885}" srcId="{FB5B0362-6728-4B1D-AD76-30A9FEFD3C0E}" destId="{4ACC247B-A0E5-4610-B079-C26C75DF9F12}" srcOrd="1" destOrd="0" parTransId="{7FDD227C-58E3-41AA-B049-445EBFDED836}" sibTransId="{674AB6BA-47C0-4EF6-B709-6539C313EEA4}"/>
    <dgm:cxn modelId="{1C7ECEA5-C2F6-4088-8D58-A7146128F82D}" srcId="{FB5B0362-6728-4B1D-AD76-30A9FEFD3C0E}" destId="{961BE9F1-688A-4210-9D5E-2336D9BD4297}" srcOrd="2" destOrd="0" parTransId="{F5F81D13-6CBC-40C2-ACB9-DC8981FFFC3D}" sibTransId="{AB14B32D-31FC-4BAE-991E-1CB46578F538}"/>
    <dgm:cxn modelId="{DF0A4FB6-8D47-40F1-B25A-3623FA984F87}" type="presOf" srcId="{6724E4B5-10FC-4C89-8454-7CB3CB10220A}" destId="{2C7E16AE-F27F-468E-BE29-4A3446F12D5E}" srcOrd="0" destOrd="0" presId="urn:microsoft.com/office/officeart/2005/8/layout/vList5"/>
    <dgm:cxn modelId="{7CBE32F7-13C7-4383-B7AD-1A8E486E26DF}" srcId="{4ACC247B-A0E5-4610-B079-C26C75DF9F12}" destId="{C13DB945-1AE0-458D-AD9B-93308BC24597}" srcOrd="0" destOrd="0" parTransId="{B94A596D-3793-4F82-9AD1-206207C926AD}" sibTransId="{BA34AD92-DAD5-4AF0-A6EA-FF62B3154B0C}"/>
    <dgm:cxn modelId="{B222C815-128C-41E3-95AD-0AF69C300224}" type="presParOf" srcId="{ED213467-5D0D-46CA-A7E9-93A097550264}" destId="{E1C1749A-E003-4B82-9200-514923638D74}" srcOrd="0" destOrd="0" presId="urn:microsoft.com/office/officeart/2005/8/layout/vList5"/>
    <dgm:cxn modelId="{248AB495-9778-4232-9100-112BE8860BE2}" type="presParOf" srcId="{E1C1749A-E003-4B82-9200-514923638D74}" destId="{F3BE898B-F2CC-434A-B8DE-2D89C1D1B7D9}" srcOrd="0" destOrd="0" presId="urn:microsoft.com/office/officeart/2005/8/layout/vList5"/>
    <dgm:cxn modelId="{FEFA8D6F-944A-448A-9411-299B8283EC8E}" type="presParOf" srcId="{E1C1749A-E003-4B82-9200-514923638D74}" destId="{B44A50FC-DF1E-4C40-BC20-E851AB36DD7B}" srcOrd="1" destOrd="0" presId="urn:microsoft.com/office/officeart/2005/8/layout/vList5"/>
    <dgm:cxn modelId="{83D645D8-239B-4D43-BA5F-A7EED97156D8}" type="presParOf" srcId="{ED213467-5D0D-46CA-A7E9-93A097550264}" destId="{CCA6CC23-8A50-44AF-BEF2-6D6EC11B3A73}" srcOrd="1" destOrd="0" presId="urn:microsoft.com/office/officeart/2005/8/layout/vList5"/>
    <dgm:cxn modelId="{10E28D9A-E0AB-4C06-9BCE-37FD202C039C}" type="presParOf" srcId="{ED213467-5D0D-46CA-A7E9-93A097550264}" destId="{BDB7D744-1CF3-4F5F-A9E2-8ED7FD18E16D}" srcOrd="2" destOrd="0" presId="urn:microsoft.com/office/officeart/2005/8/layout/vList5"/>
    <dgm:cxn modelId="{C28F34FA-3668-493A-9B8B-EF4DF338EA4E}" type="presParOf" srcId="{BDB7D744-1CF3-4F5F-A9E2-8ED7FD18E16D}" destId="{4395EFE2-D68B-4B7F-A022-F4A5DF8E7148}" srcOrd="0" destOrd="0" presId="urn:microsoft.com/office/officeart/2005/8/layout/vList5"/>
    <dgm:cxn modelId="{1A1A8831-5AA2-45C5-9A4A-D6C0C5E3D288}" type="presParOf" srcId="{BDB7D744-1CF3-4F5F-A9E2-8ED7FD18E16D}" destId="{A1FB2B0A-AD36-4084-BDE9-FA76FBCE4130}" srcOrd="1" destOrd="0" presId="urn:microsoft.com/office/officeart/2005/8/layout/vList5"/>
    <dgm:cxn modelId="{AA2454B5-743C-4219-96A2-76DA4B261DCB}" type="presParOf" srcId="{ED213467-5D0D-46CA-A7E9-93A097550264}" destId="{AF6A1F09-53D9-473D-BDAD-124A2AC1CD1B}" srcOrd="3" destOrd="0" presId="urn:microsoft.com/office/officeart/2005/8/layout/vList5"/>
    <dgm:cxn modelId="{E7B9215D-86F1-4A57-A556-416A061759A8}" type="presParOf" srcId="{ED213467-5D0D-46CA-A7E9-93A097550264}" destId="{7EAAFFFE-E574-4E1E-9216-230410C7D28F}" srcOrd="4" destOrd="0" presId="urn:microsoft.com/office/officeart/2005/8/layout/vList5"/>
    <dgm:cxn modelId="{F9980C07-E288-4F04-9BF3-71A18CA84A87}" type="presParOf" srcId="{7EAAFFFE-E574-4E1E-9216-230410C7D28F}" destId="{A7258063-B299-49AF-8DCD-72270DC4541E}" srcOrd="0" destOrd="0" presId="urn:microsoft.com/office/officeart/2005/8/layout/vList5"/>
    <dgm:cxn modelId="{E893B5F8-CD07-41C3-A4E0-C16F27AF1480}" type="presParOf" srcId="{7EAAFFFE-E574-4E1E-9216-230410C7D28F}" destId="{2C7E16AE-F27F-468E-BE29-4A3446F12D5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5B0362-6728-4B1D-AD76-30A9FEFD3C0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AU"/>
        </a:p>
      </dgm:t>
    </dgm:pt>
    <dgm:pt modelId="{4ACC247B-A0E5-4610-B079-C26C75DF9F12}">
      <dgm:prSet phldrT="[Text]" custT="1"/>
      <dgm:spPr>
        <a:solidFill>
          <a:srgbClr val="254056"/>
        </a:solidFill>
      </dgm:spPr>
      <dgm:t>
        <a:bodyPr/>
        <a:lstStyle/>
        <a:p>
          <a:pPr algn="ctr"/>
          <a:endParaRPr lang="en-AU" sz="2500" dirty="0"/>
        </a:p>
      </dgm:t>
    </dgm:pt>
    <dgm:pt modelId="{7FDD227C-58E3-41AA-B049-445EBFDED836}" type="parTrans" cxnId="{D41D799D-BDB5-4091-A67E-D8113A4FF885}">
      <dgm:prSet/>
      <dgm:spPr/>
      <dgm:t>
        <a:bodyPr/>
        <a:lstStyle/>
        <a:p>
          <a:endParaRPr lang="en-AU"/>
        </a:p>
      </dgm:t>
    </dgm:pt>
    <dgm:pt modelId="{674AB6BA-47C0-4EF6-B709-6539C313EEA4}" type="sibTrans" cxnId="{D41D799D-BDB5-4091-A67E-D8113A4FF885}">
      <dgm:prSet/>
      <dgm:spPr/>
      <dgm:t>
        <a:bodyPr/>
        <a:lstStyle/>
        <a:p>
          <a:endParaRPr lang="en-AU"/>
        </a:p>
      </dgm:t>
    </dgm:pt>
    <dgm:pt modelId="{961BE9F1-688A-4210-9D5E-2336D9BD4297}">
      <dgm:prSet phldrT="[Text]" custT="1"/>
      <dgm:spPr>
        <a:solidFill>
          <a:srgbClr val="254056"/>
        </a:solidFill>
      </dgm:spPr>
      <dgm:t>
        <a:bodyPr/>
        <a:lstStyle/>
        <a:p>
          <a:pPr algn="ctr"/>
          <a:endParaRPr lang="en-AU" sz="2500" dirty="0"/>
        </a:p>
      </dgm:t>
    </dgm:pt>
    <dgm:pt modelId="{F5F81D13-6CBC-40C2-ACB9-DC8981FFFC3D}" type="parTrans" cxnId="{1C7ECEA5-C2F6-4088-8D58-A7146128F82D}">
      <dgm:prSet/>
      <dgm:spPr/>
      <dgm:t>
        <a:bodyPr/>
        <a:lstStyle/>
        <a:p>
          <a:endParaRPr lang="en-AU"/>
        </a:p>
      </dgm:t>
    </dgm:pt>
    <dgm:pt modelId="{AB14B32D-31FC-4BAE-991E-1CB46578F538}" type="sibTrans" cxnId="{1C7ECEA5-C2F6-4088-8D58-A7146128F82D}">
      <dgm:prSet/>
      <dgm:spPr/>
      <dgm:t>
        <a:bodyPr/>
        <a:lstStyle/>
        <a:p>
          <a:endParaRPr lang="en-AU"/>
        </a:p>
      </dgm:t>
    </dgm:pt>
    <dgm:pt modelId="{6724E4B5-10FC-4C89-8454-7CB3CB10220A}">
      <dgm:prSet phldrT="[Text]"/>
      <dgm:spPr/>
      <dgm:t>
        <a:bodyPr/>
        <a:lstStyle/>
        <a:p>
          <a:r>
            <a:rPr lang="en-AU" dirty="0"/>
            <a:t>The definition of ‘</a:t>
          </a:r>
          <a:r>
            <a:rPr lang="en-AU" b="1" dirty="0"/>
            <a:t>dependant</a:t>
          </a:r>
          <a:r>
            <a:rPr lang="en-AU" dirty="0"/>
            <a:t>’ is defined </a:t>
          </a:r>
          <a:r>
            <a:rPr lang="en-AU" b="1" dirty="0"/>
            <a:t>differently</a:t>
          </a:r>
          <a:r>
            <a:rPr lang="en-AU" dirty="0"/>
            <a:t> under </a:t>
          </a:r>
          <a:r>
            <a:rPr lang="en-AU" b="1" dirty="0"/>
            <a:t>superannuation law </a:t>
          </a:r>
          <a:r>
            <a:rPr lang="en-AU" dirty="0"/>
            <a:t>under the </a:t>
          </a:r>
          <a:r>
            <a:rPr lang="en-GB" dirty="0"/>
            <a:t>Superannuation Industry (Supervision) Act 1993 (SIS Act) </a:t>
          </a:r>
          <a:r>
            <a:rPr lang="en-AU" dirty="0"/>
            <a:t>and </a:t>
          </a:r>
          <a:r>
            <a:rPr lang="en-AU" b="1" dirty="0"/>
            <a:t>taxation law </a:t>
          </a:r>
          <a:r>
            <a:rPr lang="en-AU" dirty="0"/>
            <a:t>under the ITAA97 </a:t>
          </a:r>
          <a:r>
            <a:rPr lang="en-GB" b="1" dirty="0"/>
            <a:t>which means</a:t>
          </a:r>
          <a:r>
            <a:rPr lang="en-GB" dirty="0"/>
            <a:t> not all beneficiaries can receive the death benefits </a:t>
          </a:r>
          <a:r>
            <a:rPr lang="en-GB" b="1" dirty="0"/>
            <a:t>tax free</a:t>
          </a:r>
          <a:r>
            <a:rPr lang="en-GB" dirty="0"/>
            <a:t>. Further, some beneficiaries may only receive a </a:t>
          </a:r>
          <a:r>
            <a:rPr lang="en-GB" b="1" dirty="0"/>
            <a:t>lump sum payment </a:t>
          </a:r>
          <a:r>
            <a:rPr lang="en-GB" dirty="0"/>
            <a:t>while others are permitted to take an </a:t>
          </a:r>
          <a:r>
            <a:rPr lang="en-GB" b="1" dirty="0"/>
            <a:t>income stream</a:t>
          </a:r>
          <a:endParaRPr lang="en-AU" b="1" dirty="0"/>
        </a:p>
      </dgm:t>
    </dgm:pt>
    <dgm:pt modelId="{948AA5FE-57D3-4EA1-888F-7545B606A477}" type="parTrans" cxnId="{B1A7150B-E0B0-4BA2-A1DE-85B680BC3171}">
      <dgm:prSet/>
      <dgm:spPr/>
      <dgm:t>
        <a:bodyPr/>
        <a:lstStyle/>
        <a:p>
          <a:endParaRPr lang="en-AU"/>
        </a:p>
      </dgm:t>
    </dgm:pt>
    <dgm:pt modelId="{1CEFEE3C-568C-4AA8-85D8-945660BFE808}" type="sibTrans" cxnId="{B1A7150B-E0B0-4BA2-A1DE-85B680BC3171}">
      <dgm:prSet/>
      <dgm:spPr/>
      <dgm:t>
        <a:bodyPr/>
        <a:lstStyle/>
        <a:p>
          <a:endParaRPr lang="en-AU"/>
        </a:p>
      </dgm:t>
    </dgm:pt>
    <dgm:pt modelId="{C13DB945-1AE0-458D-AD9B-93308BC24597}">
      <dgm:prSet phldrT="[Text]"/>
      <dgm:spPr/>
      <dgm:t>
        <a:bodyPr/>
        <a:lstStyle/>
        <a:p>
          <a:r>
            <a:rPr lang="en-GB" dirty="0"/>
            <a:t>On the death of a member, their superannuation ‘death benefits’ must be cashed out as soon as practicable, with death being a ‘compulsory cashing’ requirement. This requires the member’s death benefits to be cashed in favour of </a:t>
          </a:r>
          <a:r>
            <a:rPr lang="en-GB" b="1" dirty="0"/>
            <a:t>one or more of their dependants</a:t>
          </a:r>
          <a:r>
            <a:rPr lang="en-GB" dirty="0"/>
            <a:t> or </a:t>
          </a:r>
          <a:r>
            <a:rPr lang="en-AU" b="1" dirty="0"/>
            <a:t>their legal personal representative</a:t>
          </a:r>
          <a:endParaRPr lang="en-AU" dirty="0"/>
        </a:p>
      </dgm:t>
    </dgm:pt>
    <dgm:pt modelId="{BA34AD92-DAD5-4AF0-A6EA-FF62B3154B0C}" type="sibTrans" cxnId="{7CBE32F7-13C7-4383-B7AD-1A8E486E26DF}">
      <dgm:prSet/>
      <dgm:spPr/>
      <dgm:t>
        <a:bodyPr/>
        <a:lstStyle/>
        <a:p>
          <a:endParaRPr lang="en-AU"/>
        </a:p>
      </dgm:t>
    </dgm:pt>
    <dgm:pt modelId="{B94A596D-3793-4F82-9AD1-206207C926AD}" type="parTrans" cxnId="{7CBE32F7-13C7-4383-B7AD-1A8E486E26DF}">
      <dgm:prSet/>
      <dgm:spPr/>
      <dgm:t>
        <a:bodyPr/>
        <a:lstStyle/>
        <a:p>
          <a:endParaRPr lang="en-AU"/>
        </a:p>
      </dgm:t>
    </dgm:pt>
    <dgm:pt modelId="{17420F36-A597-4F90-B27E-2F69BDD506F8}" type="pres">
      <dgm:prSet presAssocID="{FB5B0362-6728-4B1D-AD76-30A9FEFD3C0E}" presName="Name0" presStyleCnt="0">
        <dgm:presLayoutVars>
          <dgm:dir/>
          <dgm:animLvl val="lvl"/>
          <dgm:resizeHandles val="exact"/>
        </dgm:presLayoutVars>
      </dgm:prSet>
      <dgm:spPr/>
    </dgm:pt>
    <dgm:pt modelId="{88CB216F-8DCF-4E99-941C-2DF6AFD132DC}" type="pres">
      <dgm:prSet presAssocID="{961BE9F1-688A-4210-9D5E-2336D9BD4297}" presName="boxAndChildren" presStyleCnt="0"/>
      <dgm:spPr/>
    </dgm:pt>
    <dgm:pt modelId="{928A6E7F-1989-42EB-82CF-15963C40D798}" type="pres">
      <dgm:prSet presAssocID="{961BE9F1-688A-4210-9D5E-2336D9BD4297}" presName="parentTextBox" presStyleLbl="node1" presStyleIdx="0" presStyleCnt="2"/>
      <dgm:spPr/>
    </dgm:pt>
    <dgm:pt modelId="{8CF28FF6-1F19-48E9-A542-70C3112E3E4F}" type="pres">
      <dgm:prSet presAssocID="{961BE9F1-688A-4210-9D5E-2336D9BD4297}" presName="entireBox" presStyleLbl="node1" presStyleIdx="0" presStyleCnt="2"/>
      <dgm:spPr/>
    </dgm:pt>
    <dgm:pt modelId="{CDB5E0AE-C996-49AD-8C77-5EAA53BDDE2D}" type="pres">
      <dgm:prSet presAssocID="{961BE9F1-688A-4210-9D5E-2336D9BD4297}" presName="descendantBox" presStyleCnt="0"/>
      <dgm:spPr/>
    </dgm:pt>
    <dgm:pt modelId="{627E97F6-D0C1-44DF-ABBB-FF1FFD59FEC2}" type="pres">
      <dgm:prSet presAssocID="{6724E4B5-10FC-4C89-8454-7CB3CB10220A}" presName="childTextBox" presStyleLbl="fgAccFollowNode1" presStyleIdx="0" presStyleCnt="2" custScaleY="198036" custLinFactNeighborY="-53405">
        <dgm:presLayoutVars>
          <dgm:bulletEnabled val="1"/>
        </dgm:presLayoutVars>
      </dgm:prSet>
      <dgm:spPr/>
    </dgm:pt>
    <dgm:pt modelId="{E67A4007-9886-4C90-94CF-923862AE4D21}" type="pres">
      <dgm:prSet presAssocID="{674AB6BA-47C0-4EF6-B709-6539C313EEA4}" presName="sp" presStyleCnt="0"/>
      <dgm:spPr/>
    </dgm:pt>
    <dgm:pt modelId="{9B98DEDF-1BA7-435D-8285-2BB5CEB09CB3}" type="pres">
      <dgm:prSet presAssocID="{4ACC247B-A0E5-4610-B079-C26C75DF9F12}" presName="arrowAndChildren" presStyleCnt="0"/>
      <dgm:spPr/>
    </dgm:pt>
    <dgm:pt modelId="{467A1191-D308-4590-AC7E-26791E86E5AD}" type="pres">
      <dgm:prSet presAssocID="{4ACC247B-A0E5-4610-B079-C26C75DF9F12}" presName="parentTextArrow" presStyleLbl="node1" presStyleIdx="0" presStyleCnt="2"/>
      <dgm:spPr/>
    </dgm:pt>
    <dgm:pt modelId="{BC61E7F4-5B4B-4ABC-9FD3-C63ACFC3EEC6}" type="pres">
      <dgm:prSet presAssocID="{4ACC247B-A0E5-4610-B079-C26C75DF9F12}" presName="arrow" presStyleLbl="node1" presStyleIdx="1" presStyleCnt="2"/>
      <dgm:spPr/>
    </dgm:pt>
    <dgm:pt modelId="{CBC7120C-A88E-48AB-B3AA-6D5C8064F0AA}" type="pres">
      <dgm:prSet presAssocID="{4ACC247B-A0E5-4610-B079-C26C75DF9F12}" presName="descendantArrow" presStyleCnt="0"/>
      <dgm:spPr/>
    </dgm:pt>
    <dgm:pt modelId="{93B16C47-2585-48F6-A74D-01103774EA3C}" type="pres">
      <dgm:prSet presAssocID="{C13DB945-1AE0-458D-AD9B-93308BC24597}" presName="childTextArrow" presStyleLbl="fgAccFollowNode1" presStyleIdx="1" presStyleCnt="2" custScaleY="198095" custLinFactNeighborY="-58475">
        <dgm:presLayoutVars>
          <dgm:bulletEnabled val="1"/>
        </dgm:presLayoutVars>
      </dgm:prSet>
      <dgm:spPr/>
    </dgm:pt>
  </dgm:ptLst>
  <dgm:cxnLst>
    <dgm:cxn modelId="{225EF203-E5C4-459E-B999-7147F51BE09F}" type="presOf" srcId="{FB5B0362-6728-4B1D-AD76-30A9FEFD3C0E}" destId="{17420F36-A597-4F90-B27E-2F69BDD506F8}" srcOrd="0" destOrd="0" presId="urn:microsoft.com/office/officeart/2005/8/layout/process4"/>
    <dgm:cxn modelId="{B1A7150B-E0B0-4BA2-A1DE-85B680BC3171}" srcId="{961BE9F1-688A-4210-9D5E-2336D9BD4297}" destId="{6724E4B5-10FC-4C89-8454-7CB3CB10220A}" srcOrd="0" destOrd="0" parTransId="{948AA5FE-57D3-4EA1-888F-7545B606A477}" sibTransId="{1CEFEE3C-568C-4AA8-85D8-945660BFE808}"/>
    <dgm:cxn modelId="{72B22A19-A9B0-4BBC-90A6-031C3D8F7FD9}" type="presOf" srcId="{6724E4B5-10FC-4C89-8454-7CB3CB10220A}" destId="{627E97F6-D0C1-44DF-ABBB-FF1FFD59FEC2}" srcOrd="0" destOrd="0" presId="urn:microsoft.com/office/officeart/2005/8/layout/process4"/>
    <dgm:cxn modelId="{E303683C-D01D-4D23-891F-7B0E51F29964}" type="presOf" srcId="{961BE9F1-688A-4210-9D5E-2336D9BD4297}" destId="{928A6E7F-1989-42EB-82CF-15963C40D798}" srcOrd="0" destOrd="0" presId="urn:microsoft.com/office/officeart/2005/8/layout/process4"/>
    <dgm:cxn modelId="{F56FF966-8458-4030-8A53-213DFEB285D6}" type="presOf" srcId="{4ACC247B-A0E5-4610-B079-C26C75DF9F12}" destId="{BC61E7F4-5B4B-4ABC-9FD3-C63ACFC3EEC6}" srcOrd="1" destOrd="0" presId="urn:microsoft.com/office/officeart/2005/8/layout/process4"/>
    <dgm:cxn modelId="{BA5D2E73-DCA9-40E8-9610-D36C9D92CA33}" type="presOf" srcId="{C13DB945-1AE0-458D-AD9B-93308BC24597}" destId="{93B16C47-2585-48F6-A74D-01103774EA3C}" srcOrd="0" destOrd="0" presId="urn:microsoft.com/office/officeart/2005/8/layout/process4"/>
    <dgm:cxn modelId="{3A139686-7F9A-4576-B331-6BC64B89A2BB}" type="presOf" srcId="{961BE9F1-688A-4210-9D5E-2336D9BD4297}" destId="{8CF28FF6-1F19-48E9-A542-70C3112E3E4F}" srcOrd="1" destOrd="0" presId="urn:microsoft.com/office/officeart/2005/8/layout/process4"/>
    <dgm:cxn modelId="{E1798495-D65F-4744-978B-CC9F506333EC}" type="presOf" srcId="{4ACC247B-A0E5-4610-B079-C26C75DF9F12}" destId="{467A1191-D308-4590-AC7E-26791E86E5AD}" srcOrd="0" destOrd="0" presId="urn:microsoft.com/office/officeart/2005/8/layout/process4"/>
    <dgm:cxn modelId="{D41D799D-BDB5-4091-A67E-D8113A4FF885}" srcId="{FB5B0362-6728-4B1D-AD76-30A9FEFD3C0E}" destId="{4ACC247B-A0E5-4610-B079-C26C75DF9F12}" srcOrd="0" destOrd="0" parTransId="{7FDD227C-58E3-41AA-B049-445EBFDED836}" sibTransId="{674AB6BA-47C0-4EF6-B709-6539C313EEA4}"/>
    <dgm:cxn modelId="{1C7ECEA5-C2F6-4088-8D58-A7146128F82D}" srcId="{FB5B0362-6728-4B1D-AD76-30A9FEFD3C0E}" destId="{961BE9F1-688A-4210-9D5E-2336D9BD4297}" srcOrd="1" destOrd="0" parTransId="{F5F81D13-6CBC-40C2-ACB9-DC8981FFFC3D}" sibTransId="{AB14B32D-31FC-4BAE-991E-1CB46578F538}"/>
    <dgm:cxn modelId="{7CBE32F7-13C7-4383-B7AD-1A8E486E26DF}" srcId="{4ACC247B-A0E5-4610-B079-C26C75DF9F12}" destId="{C13DB945-1AE0-458D-AD9B-93308BC24597}" srcOrd="0" destOrd="0" parTransId="{B94A596D-3793-4F82-9AD1-206207C926AD}" sibTransId="{BA34AD92-DAD5-4AF0-A6EA-FF62B3154B0C}"/>
    <dgm:cxn modelId="{B104580F-3784-44C3-B7EB-2EADE3AFF4E5}" type="presParOf" srcId="{17420F36-A597-4F90-B27E-2F69BDD506F8}" destId="{88CB216F-8DCF-4E99-941C-2DF6AFD132DC}" srcOrd="0" destOrd="0" presId="urn:microsoft.com/office/officeart/2005/8/layout/process4"/>
    <dgm:cxn modelId="{56888E4D-B97B-4AAF-A135-1FF95D3E930F}" type="presParOf" srcId="{88CB216F-8DCF-4E99-941C-2DF6AFD132DC}" destId="{928A6E7F-1989-42EB-82CF-15963C40D798}" srcOrd="0" destOrd="0" presId="urn:microsoft.com/office/officeart/2005/8/layout/process4"/>
    <dgm:cxn modelId="{A97A8194-FAA0-4834-BA2F-D8184A198D09}" type="presParOf" srcId="{88CB216F-8DCF-4E99-941C-2DF6AFD132DC}" destId="{8CF28FF6-1F19-48E9-A542-70C3112E3E4F}" srcOrd="1" destOrd="0" presId="urn:microsoft.com/office/officeart/2005/8/layout/process4"/>
    <dgm:cxn modelId="{78E0704A-E001-4881-B4A6-C710019B31C0}" type="presParOf" srcId="{88CB216F-8DCF-4E99-941C-2DF6AFD132DC}" destId="{CDB5E0AE-C996-49AD-8C77-5EAA53BDDE2D}" srcOrd="2" destOrd="0" presId="urn:microsoft.com/office/officeart/2005/8/layout/process4"/>
    <dgm:cxn modelId="{C4273D5F-6C3D-430E-9909-C67BF51326CC}" type="presParOf" srcId="{CDB5E0AE-C996-49AD-8C77-5EAA53BDDE2D}" destId="{627E97F6-D0C1-44DF-ABBB-FF1FFD59FEC2}" srcOrd="0" destOrd="0" presId="urn:microsoft.com/office/officeart/2005/8/layout/process4"/>
    <dgm:cxn modelId="{67DD3A98-63AC-46C3-A2A4-1B46C1427C08}" type="presParOf" srcId="{17420F36-A597-4F90-B27E-2F69BDD506F8}" destId="{E67A4007-9886-4C90-94CF-923862AE4D21}" srcOrd="1" destOrd="0" presId="urn:microsoft.com/office/officeart/2005/8/layout/process4"/>
    <dgm:cxn modelId="{41980FAC-BA30-4935-A595-4C3906E2230B}" type="presParOf" srcId="{17420F36-A597-4F90-B27E-2F69BDD506F8}" destId="{9B98DEDF-1BA7-435D-8285-2BB5CEB09CB3}" srcOrd="2" destOrd="0" presId="urn:microsoft.com/office/officeart/2005/8/layout/process4"/>
    <dgm:cxn modelId="{47D3A38E-67A5-45A0-AABD-E6F26D787930}" type="presParOf" srcId="{9B98DEDF-1BA7-435D-8285-2BB5CEB09CB3}" destId="{467A1191-D308-4590-AC7E-26791E86E5AD}" srcOrd="0" destOrd="0" presId="urn:microsoft.com/office/officeart/2005/8/layout/process4"/>
    <dgm:cxn modelId="{903CE4ED-95BF-4236-B7B1-3B649DC4DE12}" type="presParOf" srcId="{9B98DEDF-1BA7-435D-8285-2BB5CEB09CB3}" destId="{BC61E7F4-5B4B-4ABC-9FD3-C63ACFC3EEC6}" srcOrd="1" destOrd="0" presId="urn:microsoft.com/office/officeart/2005/8/layout/process4"/>
    <dgm:cxn modelId="{10F6B9AF-22E1-41C1-867D-D0F523252F37}" type="presParOf" srcId="{9B98DEDF-1BA7-435D-8285-2BB5CEB09CB3}" destId="{CBC7120C-A88E-48AB-B3AA-6D5C8064F0AA}" srcOrd="2" destOrd="0" presId="urn:microsoft.com/office/officeart/2005/8/layout/process4"/>
    <dgm:cxn modelId="{37D76EFB-F316-460A-9C01-B262C8E98DD1}" type="presParOf" srcId="{CBC7120C-A88E-48AB-B3AA-6D5C8064F0AA}" destId="{93B16C47-2585-48F6-A74D-01103774EA3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5B0362-6728-4B1D-AD76-30A9FEFD3C0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AU"/>
        </a:p>
      </dgm:t>
    </dgm:pt>
    <dgm:pt modelId="{961BE9F1-688A-4210-9D5E-2336D9BD4297}">
      <dgm:prSet phldrT="[Text]" custT="1"/>
      <dgm:spPr>
        <a:solidFill>
          <a:srgbClr val="254056"/>
        </a:solidFill>
      </dgm:spPr>
      <dgm:t>
        <a:bodyPr/>
        <a:lstStyle/>
        <a:p>
          <a:pPr algn="ctr"/>
          <a:r>
            <a:rPr lang="en-AU" sz="2500" b="0" dirty="0"/>
            <a:t>SIS dependant </a:t>
          </a:r>
        </a:p>
      </dgm:t>
    </dgm:pt>
    <dgm:pt modelId="{F5F81D13-6CBC-40C2-ACB9-DC8981FFFC3D}" type="parTrans" cxnId="{1C7ECEA5-C2F6-4088-8D58-A7146128F82D}">
      <dgm:prSet/>
      <dgm:spPr/>
      <dgm:t>
        <a:bodyPr/>
        <a:lstStyle/>
        <a:p>
          <a:endParaRPr lang="en-AU"/>
        </a:p>
      </dgm:t>
    </dgm:pt>
    <dgm:pt modelId="{AB14B32D-31FC-4BAE-991E-1CB46578F538}" type="sibTrans" cxnId="{1C7ECEA5-C2F6-4088-8D58-A7146128F82D}">
      <dgm:prSet/>
      <dgm:spPr/>
      <dgm:t>
        <a:bodyPr/>
        <a:lstStyle/>
        <a:p>
          <a:endParaRPr lang="en-AU"/>
        </a:p>
      </dgm:t>
    </dgm:pt>
    <dgm:pt modelId="{6724E4B5-10FC-4C89-8454-7CB3CB10220A}">
      <dgm:prSet phldrT="[Text]"/>
      <dgm:spPr/>
      <dgm:t>
        <a:bodyPr/>
        <a:lstStyle/>
        <a:p>
          <a:r>
            <a:rPr lang="en-AU" dirty="0"/>
            <a:t>Spouse or de facto partner of the deceased</a:t>
          </a:r>
        </a:p>
      </dgm:t>
    </dgm:pt>
    <dgm:pt modelId="{948AA5FE-57D3-4EA1-888F-7545B606A477}" type="parTrans" cxnId="{B1A7150B-E0B0-4BA2-A1DE-85B680BC3171}">
      <dgm:prSet/>
      <dgm:spPr/>
      <dgm:t>
        <a:bodyPr/>
        <a:lstStyle/>
        <a:p>
          <a:endParaRPr lang="en-AU"/>
        </a:p>
      </dgm:t>
    </dgm:pt>
    <dgm:pt modelId="{1CEFEE3C-568C-4AA8-85D8-945660BFE808}" type="sibTrans" cxnId="{B1A7150B-E0B0-4BA2-A1DE-85B680BC3171}">
      <dgm:prSet/>
      <dgm:spPr/>
      <dgm:t>
        <a:bodyPr/>
        <a:lstStyle/>
        <a:p>
          <a:endParaRPr lang="en-AU"/>
        </a:p>
      </dgm:t>
    </dgm:pt>
    <dgm:pt modelId="{7892FC50-A40D-4092-83F9-302B2F4CBA20}">
      <dgm:prSet/>
      <dgm:spPr/>
      <dgm:t>
        <a:bodyPr/>
        <a:lstStyle/>
        <a:p>
          <a:r>
            <a:rPr lang="en-AU" dirty="0"/>
            <a:t>Child of the deceased (any age) including some stepchildren</a:t>
          </a:r>
        </a:p>
      </dgm:t>
    </dgm:pt>
    <dgm:pt modelId="{6BEAC203-695E-4184-AB74-B7C0BCFEED82}" type="parTrans" cxnId="{29419524-E572-40CA-8858-FD078C806759}">
      <dgm:prSet/>
      <dgm:spPr/>
      <dgm:t>
        <a:bodyPr/>
        <a:lstStyle/>
        <a:p>
          <a:endParaRPr lang="en-AU"/>
        </a:p>
      </dgm:t>
    </dgm:pt>
    <dgm:pt modelId="{F5A9DB6E-F1B3-41B8-BB76-03FF9BDA613A}" type="sibTrans" cxnId="{29419524-E572-40CA-8858-FD078C806759}">
      <dgm:prSet/>
      <dgm:spPr/>
      <dgm:t>
        <a:bodyPr/>
        <a:lstStyle/>
        <a:p>
          <a:endParaRPr lang="en-AU"/>
        </a:p>
      </dgm:t>
    </dgm:pt>
    <dgm:pt modelId="{1CBB1F79-0EE3-4143-A5BF-DF69FC13196B}">
      <dgm:prSet/>
      <dgm:spPr/>
      <dgm:t>
        <a:bodyPr/>
        <a:lstStyle/>
        <a:p>
          <a:r>
            <a:rPr lang="en-AU" dirty="0"/>
            <a:t>Any person with whom the deceased had an interdependency relationship </a:t>
          </a:r>
        </a:p>
      </dgm:t>
    </dgm:pt>
    <dgm:pt modelId="{913DAA62-AB2C-4895-9A89-0EA61E2A5337}" type="parTrans" cxnId="{E21A502B-DB3D-4944-992F-9130E0109902}">
      <dgm:prSet/>
      <dgm:spPr/>
      <dgm:t>
        <a:bodyPr/>
        <a:lstStyle/>
        <a:p>
          <a:endParaRPr lang="en-AU"/>
        </a:p>
      </dgm:t>
    </dgm:pt>
    <dgm:pt modelId="{9BBA70E6-07A4-46F2-B685-5887C4386E24}" type="sibTrans" cxnId="{E21A502B-DB3D-4944-992F-9130E0109902}">
      <dgm:prSet/>
      <dgm:spPr/>
      <dgm:t>
        <a:bodyPr/>
        <a:lstStyle/>
        <a:p>
          <a:endParaRPr lang="en-AU"/>
        </a:p>
      </dgm:t>
    </dgm:pt>
    <dgm:pt modelId="{4ACC247B-A0E5-4610-B079-C26C75DF9F12}">
      <dgm:prSet phldrT="[Text]" custT="1"/>
      <dgm:spPr>
        <a:solidFill>
          <a:srgbClr val="254056"/>
        </a:solidFill>
      </dgm:spPr>
      <dgm:t>
        <a:bodyPr/>
        <a:lstStyle/>
        <a:p>
          <a:pPr algn="ctr"/>
          <a:r>
            <a:rPr lang="en-AU" sz="2500" b="0" dirty="0"/>
            <a:t>Tax dependant </a:t>
          </a:r>
        </a:p>
      </dgm:t>
    </dgm:pt>
    <dgm:pt modelId="{674AB6BA-47C0-4EF6-B709-6539C313EEA4}" type="sibTrans" cxnId="{D41D799D-BDB5-4091-A67E-D8113A4FF885}">
      <dgm:prSet/>
      <dgm:spPr/>
      <dgm:t>
        <a:bodyPr/>
        <a:lstStyle/>
        <a:p>
          <a:endParaRPr lang="en-AU"/>
        </a:p>
      </dgm:t>
    </dgm:pt>
    <dgm:pt modelId="{7FDD227C-58E3-41AA-B049-445EBFDED836}" type="parTrans" cxnId="{D41D799D-BDB5-4091-A67E-D8113A4FF885}">
      <dgm:prSet/>
      <dgm:spPr/>
      <dgm:t>
        <a:bodyPr/>
        <a:lstStyle/>
        <a:p>
          <a:endParaRPr lang="en-AU"/>
        </a:p>
      </dgm:t>
    </dgm:pt>
    <dgm:pt modelId="{C13DB945-1AE0-458D-AD9B-93308BC24597}">
      <dgm:prSet phldrT="[Text]"/>
      <dgm:spPr/>
      <dgm:t>
        <a:bodyPr/>
        <a:lstStyle/>
        <a:p>
          <a:r>
            <a:rPr lang="en-AU" dirty="0"/>
            <a:t>Spouse or de facto partner of the deceased</a:t>
          </a:r>
        </a:p>
      </dgm:t>
    </dgm:pt>
    <dgm:pt modelId="{BA34AD92-DAD5-4AF0-A6EA-FF62B3154B0C}" type="sibTrans" cxnId="{7CBE32F7-13C7-4383-B7AD-1A8E486E26DF}">
      <dgm:prSet/>
      <dgm:spPr/>
      <dgm:t>
        <a:bodyPr/>
        <a:lstStyle/>
        <a:p>
          <a:endParaRPr lang="en-AU"/>
        </a:p>
      </dgm:t>
    </dgm:pt>
    <dgm:pt modelId="{B94A596D-3793-4F82-9AD1-206207C926AD}" type="parTrans" cxnId="{7CBE32F7-13C7-4383-B7AD-1A8E486E26DF}">
      <dgm:prSet/>
      <dgm:spPr/>
      <dgm:t>
        <a:bodyPr/>
        <a:lstStyle/>
        <a:p>
          <a:endParaRPr lang="en-AU"/>
        </a:p>
      </dgm:t>
    </dgm:pt>
    <dgm:pt modelId="{6D3DD99C-AE5C-4A6E-B839-3CF636F2D1F3}">
      <dgm:prSet/>
      <dgm:spPr/>
      <dgm:t>
        <a:bodyPr/>
        <a:lstStyle/>
        <a:p>
          <a:r>
            <a:rPr lang="en-AU" dirty="0"/>
            <a:t>Former spouse or de facto spouse of the deceased</a:t>
          </a:r>
        </a:p>
      </dgm:t>
    </dgm:pt>
    <dgm:pt modelId="{CE670A1D-E355-41D2-9400-4422444E81E4}" type="sibTrans" cxnId="{B213B397-D16D-421D-AFA1-1B0BCA65D463}">
      <dgm:prSet/>
      <dgm:spPr/>
      <dgm:t>
        <a:bodyPr/>
        <a:lstStyle/>
        <a:p>
          <a:endParaRPr lang="en-AU"/>
        </a:p>
      </dgm:t>
    </dgm:pt>
    <dgm:pt modelId="{E8062884-5662-4F75-A15C-E074EE3270D7}" type="parTrans" cxnId="{B213B397-D16D-421D-AFA1-1B0BCA65D463}">
      <dgm:prSet/>
      <dgm:spPr/>
      <dgm:t>
        <a:bodyPr/>
        <a:lstStyle/>
        <a:p>
          <a:endParaRPr lang="en-AU"/>
        </a:p>
      </dgm:t>
    </dgm:pt>
    <dgm:pt modelId="{14E181FD-EF42-4125-83D7-0D4CFAC0E0AE}">
      <dgm:prSet/>
      <dgm:spPr/>
      <dgm:t>
        <a:bodyPr/>
        <a:lstStyle/>
        <a:p>
          <a:r>
            <a:rPr lang="en-AU" dirty="0"/>
            <a:t>Child of the deceased under 18 years old; </a:t>
          </a:r>
        </a:p>
      </dgm:t>
    </dgm:pt>
    <dgm:pt modelId="{06ED67BF-F27D-4029-8729-2FEBC22F4407}" type="sibTrans" cxnId="{41591B16-1451-4A14-8712-2EE730FE7903}">
      <dgm:prSet/>
      <dgm:spPr/>
      <dgm:t>
        <a:bodyPr/>
        <a:lstStyle/>
        <a:p>
          <a:endParaRPr lang="en-AU"/>
        </a:p>
      </dgm:t>
    </dgm:pt>
    <dgm:pt modelId="{7D22B8ED-5A6D-42B6-98CA-939C0AA77B92}" type="parTrans" cxnId="{41591B16-1451-4A14-8712-2EE730FE7903}">
      <dgm:prSet/>
      <dgm:spPr/>
      <dgm:t>
        <a:bodyPr/>
        <a:lstStyle/>
        <a:p>
          <a:endParaRPr lang="en-AU"/>
        </a:p>
      </dgm:t>
    </dgm:pt>
    <dgm:pt modelId="{79732F14-6E2E-4E1A-9ED6-D8C13AC76688}">
      <dgm:prSet/>
      <dgm:spPr/>
      <dgm:t>
        <a:bodyPr/>
        <a:lstStyle/>
        <a:p>
          <a:r>
            <a:rPr lang="en-AU" dirty="0"/>
            <a:t>Any person with whom the deceased had an interdependency relationship </a:t>
          </a:r>
        </a:p>
      </dgm:t>
    </dgm:pt>
    <dgm:pt modelId="{443E150B-1B8D-42DF-827C-3FE2B94DEAB9}" type="sibTrans" cxnId="{A8BDB670-EA13-40DB-BD5E-B3BC1E648574}">
      <dgm:prSet/>
      <dgm:spPr/>
      <dgm:t>
        <a:bodyPr/>
        <a:lstStyle/>
        <a:p>
          <a:endParaRPr lang="en-AU"/>
        </a:p>
      </dgm:t>
    </dgm:pt>
    <dgm:pt modelId="{555DA313-5735-4149-B37B-C73A223F5407}" type="parTrans" cxnId="{A8BDB670-EA13-40DB-BD5E-B3BC1E648574}">
      <dgm:prSet/>
      <dgm:spPr/>
      <dgm:t>
        <a:bodyPr/>
        <a:lstStyle/>
        <a:p>
          <a:endParaRPr lang="en-AU"/>
        </a:p>
      </dgm:t>
    </dgm:pt>
    <dgm:pt modelId="{2446C0CB-F327-4C9F-B1AA-A4FB4A0DEC62}">
      <dgm:prSet/>
      <dgm:spPr/>
      <dgm:t>
        <a:bodyPr/>
        <a:lstStyle/>
        <a:p>
          <a:r>
            <a:rPr lang="en-AU" dirty="0"/>
            <a:t>Any other person who was a dependant of the deceased just before he or she died </a:t>
          </a:r>
        </a:p>
      </dgm:t>
    </dgm:pt>
    <dgm:pt modelId="{6984E9FD-C6C7-493A-96AD-BAF798B75AEF}" type="sibTrans" cxnId="{30617B56-DA81-4A69-994F-458EA43D8685}">
      <dgm:prSet/>
      <dgm:spPr/>
      <dgm:t>
        <a:bodyPr/>
        <a:lstStyle/>
        <a:p>
          <a:endParaRPr lang="en-AU"/>
        </a:p>
      </dgm:t>
    </dgm:pt>
    <dgm:pt modelId="{8C276375-99AB-4D3F-AC11-A5507C5D2EE0}" type="parTrans" cxnId="{30617B56-DA81-4A69-994F-458EA43D8685}">
      <dgm:prSet/>
      <dgm:spPr/>
      <dgm:t>
        <a:bodyPr/>
        <a:lstStyle/>
        <a:p>
          <a:endParaRPr lang="en-AU"/>
        </a:p>
      </dgm:t>
    </dgm:pt>
    <dgm:pt modelId="{1EEC0CF6-DBCB-45DD-A7FC-42875192A08F}" type="pres">
      <dgm:prSet presAssocID="{FB5B0362-6728-4B1D-AD76-30A9FEFD3C0E}" presName="linear" presStyleCnt="0">
        <dgm:presLayoutVars>
          <dgm:dir/>
          <dgm:animLvl val="lvl"/>
          <dgm:resizeHandles val="exact"/>
        </dgm:presLayoutVars>
      </dgm:prSet>
      <dgm:spPr/>
    </dgm:pt>
    <dgm:pt modelId="{6F5C2F02-7419-4515-A467-D1B41FA72C5C}" type="pres">
      <dgm:prSet presAssocID="{961BE9F1-688A-4210-9D5E-2336D9BD4297}" presName="parentLin" presStyleCnt="0"/>
      <dgm:spPr/>
    </dgm:pt>
    <dgm:pt modelId="{C7890965-235E-4835-8C07-801364EB084A}" type="pres">
      <dgm:prSet presAssocID="{961BE9F1-688A-4210-9D5E-2336D9BD4297}" presName="parentLeftMargin" presStyleLbl="node1" presStyleIdx="0" presStyleCnt="2"/>
      <dgm:spPr/>
    </dgm:pt>
    <dgm:pt modelId="{7BFC50EE-9F22-47E3-9E43-2DD5E811AA98}" type="pres">
      <dgm:prSet presAssocID="{961BE9F1-688A-4210-9D5E-2336D9BD4297}" presName="parentText" presStyleLbl="node1" presStyleIdx="0" presStyleCnt="2">
        <dgm:presLayoutVars>
          <dgm:chMax val="0"/>
          <dgm:bulletEnabled val="1"/>
        </dgm:presLayoutVars>
      </dgm:prSet>
      <dgm:spPr/>
    </dgm:pt>
    <dgm:pt modelId="{9A324942-2307-4DA7-AB11-286FF4317C98}" type="pres">
      <dgm:prSet presAssocID="{961BE9F1-688A-4210-9D5E-2336D9BD4297}" presName="negativeSpace" presStyleCnt="0"/>
      <dgm:spPr/>
    </dgm:pt>
    <dgm:pt modelId="{079930AB-14D4-4C59-A15D-5F1317FF0E38}" type="pres">
      <dgm:prSet presAssocID="{961BE9F1-688A-4210-9D5E-2336D9BD4297}" presName="childText" presStyleLbl="conFgAcc1" presStyleIdx="0" presStyleCnt="2">
        <dgm:presLayoutVars>
          <dgm:bulletEnabled val="1"/>
        </dgm:presLayoutVars>
      </dgm:prSet>
      <dgm:spPr/>
    </dgm:pt>
    <dgm:pt modelId="{359812D2-765C-4846-94B4-43C80D7564F7}" type="pres">
      <dgm:prSet presAssocID="{AB14B32D-31FC-4BAE-991E-1CB46578F538}" presName="spaceBetweenRectangles" presStyleCnt="0"/>
      <dgm:spPr/>
    </dgm:pt>
    <dgm:pt modelId="{4580E916-A238-4A5F-BBE9-86F5D4673B31}" type="pres">
      <dgm:prSet presAssocID="{4ACC247B-A0E5-4610-B079-C26C75DF9F12}" presName="parentLin" presStyleCnt="0"/>
      <dgm:spPr/>
    </dgm:pt>
    <dgm:pt modelId="{457C5BC0-3B0F-47C9-B935-99FFBAFC9A2A}" type="pres">
      <dgm:prSet presAssocID="{4ACC247B-A0E5-4610-B079-C26C75DF9F12}" presName="parentLeftMargin" presStyleLbl="node1" presStyleIdx="0" presStyleCnt="2"/>
      <dgm:spPr/>
    </dgm:pt>
    <dgm:pt modelId="{47A30DA8-8ECB-4EE5-9137-F554E32AFB82}" type="pres">
      <dgm:prSet presAssocID="{4ACC247B-A0E5-4610-B079-C26C75DF9F12}" presName="parentText" presStyleLbl="node1" presStyleIdx="1" presStyleCnt="2">
        <dgm:presLayoutVars>
          <dgm:chMax val="0"/>
          <dgm:bulletEnabled val="1"/>
        </dgm:presLayoutVars>
      </dgm:prSet>
      <dgm:spPr/>
    </dgm:pt>
    <dgm:pt modelId="{DCCB82FB-6DEE-48F0-845C-588F98488F93}" type="pres">
      <dgm:prSet presAssocID="{4ACC247B-A0E5-4610-B079-C26C75DF9F12}" presName="negativeSpace" presStyleCnt="0"/>
      <dgm:spPr/>
    </dgm:pt>
    <dgm:pt modelId="{7BC20CA9-42AB-4D4F-A5EF-DAF238760E93}" type="pres">
      <dgm:prSet presAssocID="{4ACC247B-A0E5-4610-B079-C26C75DF9F12}" presName="childText" presStyleLbl="conFgAcc1" presStyleIdx="1" presStyleCnt="2">
        <dgm:presLayoutVars>
          <dgm:bulletEnabled val="1"/>
        </dgm:presLayoutVars>
      </dgm:prSet>
      <dgm:spPr/>
    </dgm:pt>
  </dgm:ptLst>
  <dgm:cxnLst>
    <dgm:cxn modelId="{B1A7150B-E0B0-4BA2-A1DE-85B680BC3171}" srcId="{961BE9F1-688A-4210-9D5E-2336D9BD4297}" destId="{6724E4B5-10FC-4C89-8454-7CB3CB10220A}" srcOrd="0" destOrd="0" parTransId="{948AA5FE-57D3-4EA1-888F-7545B606A477}" sibTransId="{1CEFEE3C-568C-4AA8-85D8-945660BFE808}"/>
    <dgm:cxn modelId="{41591B16-1451-4A14-8712-2EE730FE7903}" srcId="{4ACC247B-A0E5-4610-B079-C26C75DF9F12}" destId="{14E181FD-EF42-4125-83D7-0D4CFAC0E0AE}" srcOrd="2" destOrd="0" parTransId="{7D22B8ED-5A6D-42B6-98CA-939C0AA77B92}" sibTransId="{06ED67BF-F27D-4029-8729-2FEBC22F4407}"/>
    <dgm:cxn modelId="{29419524-E572-40CA-8858-FD078C806759}" srcId="{961BE9F1-688A-4210-9D5E-2336D9BD4297}" destId="{7892FC50-A40D-4092-83F9-302B2F4CBA20}" srcOrd="1" destOrd="0" parTransId="{6BEAC203-695E-4184-AB74-B7C0BCFEED82}" sibTransId="{F5A9DB6E-F1B3-41B8-BB76-03FF9BDA613A}"/>
    <dgm:cxn modelId="{E21A502B-DB3D-4944-992F-9130E0109902}" srcId="{961BE9F1-688A-4210-9D5E-2336D9BD4297}" destId="{1CBB1F79-0EE3-4143-A5BF-DF69FC13196B}" srcOrd="2" destOrd="0" parTransId="{913DAA62-AB2C-4895-9A89-0EA61E2A5337}" sibTransId="{9BBA70E6-07A4-46F2-B685-5887C4386E24}"/>
    <dgm:cxn modelId="{C4C53B30-37F0-4E37-AA99-B34CBFB10466}" type="presOf" srcId="{FB5B0362-6728-4B1D-AD76-30A9FEFD3C0E}" destId="{1EEC0CF6-DBCB-45DD-A7FC-42875192A08F}" srcOrd="0" destOrd="0" presId="urn:microsoft.com/office/officeart/2005/8/layout/list1"/>
    <dgm:cxn modelId="{469B6A37-072B-4A03-B525-CAD72F1442F1}" type="presOf" srcId="{1CBB1F79-0EE3-4143-A5BF-DF69FC13196B}" destId="{079930AB-14D4-4C59-A15D-5F1317FF0E38}" srcOrd="0" destOrd="2" presId="urn:microsoft.com/office/officeart/2005/8/layout/list1"/>
    <dgm:cxn modelId="{A8BDB670-EA13-40DB-BD5E-B3BC1E648574}" srcId="{4ACC247B-A0E5-4610-B079-C26C75DF9F12}" destId="{79732F14-6E2E-4E1A-9ED6-D8C13AC76688}" srcOrd="3" destOrd="0" parTransId="{555DA313-5735-4149-B37B-C73A223F5407}" sibTransId="{443E150B-1B8D-42DF-827C-3FE2B94DEAB9}"/>
    <dgm:cxn modelId="{0CDEBF53-BB37-4370-BC41-2C2D0EB6E410}" type="presOf" srcId="{961BE9F1-688A-4210-9D5E-2336D9BD4297}" destId="{7BFC50EE-9F22-47E3-9E43-2DD5E811AA98}" srcOrd="1" destOrd="0" presId="urn:microsoft.com/office/officeart/2005/8/layout/list1"/>
    <dgm:cxn modelId="{30617B56-DA81-4A69-994F-458EA43D8685}" srcId="{4ACC247B-A0E5-4610-B079-C26C75DF9F12}" destId="{2446C0CB-F327-4C9F-B1AA-A4FB4A0DEC62}" srcOrd="4" destOrd="0" parTransId="{8C276375-99AB-4D3F-AC11-A5507C5D2EE0}" sibTransId="{6984E9FD-C6C7-493A-96AD-BAF798B75AEF}"/>
    <dgm:cxn modelId="{4042D37E-919F-4D57-99EA-645770F5241C}" type="presOf" srcId="{6724E4B5-10FC-4C89-8454-7CB3CB10220A}" destId="{079930AB-14D4-4C59-A15D-5F1317FF0E38}" srcOrd="0" destOrd="0" presId="urn:microsoft.com/office/officeart/2005/8/layout/list1"/>
    <dgm:cxn modelId="{5ED3A08C-119B-4E6E-91A2-14FE549DDE00}" type="presOf" srcId="{C13DB945-1AE0-458D-AD9B-93308BC24597}" destId="{7BC20CA9-42AB-4D4F-A5EF-DAF238760E93}" srcOrd="0" destOrd="0" presId="urn:microsoft.com/office/officeart/2005/8/layout/list1"/>
    <dgm:cxn modelId="{0C4BA28C-8504-4A28-94BF-22807D392EF1}" type="presOf" srcId="{4ACC247B-A0E5-4610-B079-C26C75DF9F12}" destId="{457C5BC0-3B0F-47C9-B935-99FFBAFC9A2A}" srcOrd="0" destOrd="0" presId="urn:microsoft.com/office/officeart/2005/8/layout/list1"/>
    <dgm:cxn modelId="{B213B397-D16D-421D-AFA1-1B0BCA65D463}" srcId="{4ACC247B-A0E5-4610-B079-C26C75DF9F12}" destId="{6D3DD99C-AE5C-4A6E-B839-3CF636F2D1F3}" srcOrd="1" destOrd="0" parTransId="{E8062884-5662-4F75-A15C-E074EE3270D7}" sibTransId="{CE670A1D-E355-41D2-9400-4422444E81E4}"/>
    <dgm:cxn modelId="{D41D799D-BDB5-4091-A67E-D8113A4FF885}" srcId="{FB5B0362-6728-4B1D-AD76-30A9FEFD3C0E}" destId="{4ACC247B-A0E5-4610-B079-C26C75DF9F12}" srcOrd="1" destOrd="0" parTransId="{7FDD227C-58E3-41AA-B049-445EBFDED836}" sibTransId="{674AB6BA-47C0-4EF6-B709-6539C313EEA4}"/>
    <dgm:cxn modelId="{1C7ECEA5-C2F6-4088-8D58-A7146128F82D}" srcId="{FB5B0362-6728-4B1D-AD76-30A9FEFD3C0E}" destId="{961BE9F1-688A-4210-9D5E-2336D9BD4297}" srcOrd="0" destOrd="0" parTransId="{F5F81D13-6CBC-40C2-ACB9-DC8981FFFC3D}" sibTransId="{AB14B32D-31FC-4BAE-991E-1CB46578F538}"/>
    <dgm:cxn modelId="{7FC28EA8-2A3F-4E70-B33E-75B330903800}" type="presOf" srcId="{7892FC50-A40D-4092-83F9-302B2F4CBA20}" destId="{079930AB-14D4-4C59-A15D-5F1317FF0E38}" srcOrd="0" destOrd="1" presId="urn:microsoft.com/office/officeart/2005/8/layout/list1"/>
    <dgm:cxn modelId="{CEAD08AD-EF24-4069-BAC8-EB1F9AFE9BB0}" type="presOf" srcId="{79732F14-6E2E-4E1A-9ED6-D8C13AC76688}" destId="{7BC20CA9-42AB-4D4F-A5EF-DAF238760E93}" srcOrd="0" destOrd="3" presId="urn:microsoft.com/office/officeart/2005/8/layout/list1"/>
    <dgm:cxn modelId="{D82AA9AF-E4FD-442C-8552-A430906BD992}" type="presOf" srcId="{2446C0CB-F327-4C9F-B1AA-A4FB4A0DEC62}" destId="{7BC20CA9-42AB-4D4F-A5EF-DAF238760E93}" srcOrd="0" destOrd="4" presId="urn:microsoft.com/office/officeart/2005/8/layout/list1"/>
    <dgm:cxn modelId="{BE77CBB4-2CA6-4757-ACED-19CD1B0527E5}" type="presOf" srcId="{961BE9F1-688A-4210-9D5E-2336D9BD4297}" destId="{C7890965-235E-4835-8C07-801364EB084A}" srcOrd="0" destOrd="0" presId="urn:microsoft.com/office/officeart/2005/8/layout/list1"/>
    <dgm:cxn modelId="{037E2FBB-80CE-4800-AC2E-5CF06415FAED}" type="presOf" srcId="{4ACC247B-A0E5-4610-B079-C26C75DF9F12}" destId="{47A30DA8-8ECB-4EE5-9137-F554E32AFB82}" srcOrd="1" destOrd="0" presId="urn:microsoft.com/office/officeart/2005/8/layout/list1"/>
    <dgm:cxn modelId="{7D17F4C5-BF00-4290-A38F-0DF5839C1ABD}" type="presOf" srcId="{14E181FD-EF42-4125-83D7-0D4CFAC0E0AE}" destId="{7BC20CA9-42AB-4D4F-A5EF-DAF238760E93}" srcOrd="0" destOrd="2" presId="urn:microsoft.com/office/officeart/2005/8/layout/list1"/>
    <dgm:cxn modelId="{F245E4D8-CB8B-4E88-8A7B-92D8CF245E89}" type="presOf" srcId="{6D3DD99C-AE5C-4A6E-B839-3CF636F2D1F3}" destId="{7BC20CA9-42AB-4D4F-A5EF-DAF238760E93}" srcOrd="0" destOrd="1" presId="urn:microsoft.com/office/officeart/2005/8/layout/list1"/>
    <dgm:cxn modelId="{7CBE32F7-13C7-4383-B7AD-1A8E486E26DF}" srcId="{4ACC247B-A0E5-4610-B079-C26C75DF9F12}" destId="{C13DB945-1AE0-458D-AD9B-93308BC24597}" srcOrd="0" destOrd="0" parTransId="{B94A596D-3793-4F82-9AD1-206207C926AD}" sibTransId="{BA34AD92-DAD5-4AF0-A6EA-FF62B3154B0C}"/>
    <dgm:cxn modelId="{6C7AAE93-6011-49F9-AB60-CBB29C687826}" type="presParOf" srcId="{1EEC0CF6-DBCB-45DD-A7FC-42875192A08F}" destId="{6F5C2F02-7419-4515-A467-D1B41FA72C5C}" srcOrd="0" destOrd="0" presId="urn:microsoft.com/office/officeart/2005/8/layout/list1"/>
    <dgm:cxn modelId="{1860F7C7-805A-4F2B-96EC-CA6C7DBB899D}" type="presParOf" srcId="{6F5C2F02-7419-4515-A467-D1B41FA72C5C}" destId="{C7890965-235E-4835-8C07-801364EB084A}" srcOrd="0" destOrd="0" presId="urn:microsoft.com/office/officeart/2005/8/layout/list1"/>
    <dgm:cxn modelId="{D024344F-C1D6-4D27-86B6-DC7ECC170257}" type="presParOf" srcId="{6F5C2F02-7419-4515-A467-D1B41FA72C5C}" destId="{7BFC50EE-9F22-47E3-9E43-2DD5E811AA98}" srcOrd="1" destOrd="0" presId="urn:microsoft.com/office/officeart/2005/8/layout/list1"/>
    <dgm:cxn modelId="{B5ED55D7-6211-459D-A773-E2BF764666E0}" type="presParOf" srcId="{1EEC0CF6-DBCB-45DD-A7FC-42875192A08F}" destId="{9A324942-2307-4DA7-AB11-286FF4317C98}" srcOrd="1" destOrd="0" presId="urn:microsoft.com/office/officeart/2005/8/layout/list1"/>
    <dgm:cxn modelId="{3D3EF792-BF03-4236-B0F4-CAABF7D7B2E2}" type="presParOf" srcId="{1EEC0CF6-DBCB-45DD-A7FC-42875192A08F}" destId="{079930AB-14D4-4C59-A15D-5F1317FF0E38}" srcOrd="2" destOrd="0" presId="urn:microsoft.com/office/officeart/2005/8/layout/list1"/>
    <dgm:cxn modelId="{AE1A661A-CBE9-466A-B6C5-EA640C16A671}" type="presParOf" srcId="{1EEC0CF6-DBCB-45DD-A7FC-42875192A08F}" destId="{359812D2-765C-4846-94B4-43C80D7564F7}" srcOrd="3" destOrd="0" presId="urn:microsoft.com/office/officeart/2005/8/layout/list1"/>
    <dgm:cxn modelId="{C5CB6EE7-A3A4-4658-BF0B-AA80901DE50C}" type="presParOf" srcId="{1EEC0CF6-DBCB-45DD-A7FC-42875192A08F}" destId="{4580E916-A238-4A5F-BBE9-86F5D4673B31}" srcOrd="4" destOrd="0" presId="urn:microsoft.com/office/officeart/2005/8/layout/list1"/>
    <dgm:cxn modelId="{0E9D5275-C751-44F8-BD7A-6CD12A283D2C}" type="presParOf" srcId="{4580E916-A238-4A5F-BBE9-86F5D4673B31}" destId="{457C5BC0-3B0F-47C9-B935-99FFBAFC9A2A}" srcOrd="0" destOrd="0" presId="urn:microsoft.com/office/officeart/2005/8/layout/list1"/>
    <dgm:cxn modelId="{3FA46E66-DE24-4230-B3BB-D51717839E65}" type="presParOf" srcId="{4580E916-A238-4A5F-BBE9-86F5D4673B31}" destId="{47A30DA8-8ECB-4EE5-9137-F554E32AFB82}" srcOrd="1" destOrd="0" presId="urn:microsoft.com/office/officeart/2005/8/layout/list1"/>
    <dgm:cxn modelId="{BD7EAFB4-071A-49C6-BD97-42C8281F7CA9}" type="presParOf" srcId="{1EEC0CF6-DBCB-45DD-A7FC-42875192A08F}" destId="{DCCB82FB-6DEE-48F0-845C-588F98488F93}" srcOrd="5" destOrd="0" presId="urn:microsoft.com/office/officeart/2005/8/layout/list1"/>
    <dgm:cxn modelId="{F8AAD84E-289C-40C9-B306-6313B958D850}" type="presParOf" srcId="{1EEC0CF6-DBCB-45DD-A7FC-42875192A08F}" destId="{7BC20CA9-42AB-4D4F-A5EF-DAF238760E93}" srcOrd="6"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5B0362-6728-4B1D-AD76-30A9FEFD3C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AA5C1141-7F79-43A0-A929-B06DCCD18067}">
      <dgm:prSet phldrT="[Text]"/>
      <dgm:spPr>
        <a:solidFill>
          <a:srgbClr val="254056"/>
        </a:solidFill>
      </dgm:spPr>
      <dgm:t>
        <a:bodyPr/>
        <a:lstStyle/>
        <a:p>
          <a:r>
            <a:rPr lang="en-US" dirty="0"/>
            <a:t>Whether there is a binding direction to the trustee</a:t>
          </a:r>
          <a:endParaRPr lang="en-AU" dirty="0"/>
        </a:p>
      </dgm:t>
    </dgm:pt>
    <dgm:pt modelId="{CD703BF7-6A46-478A-AAD2-9A1066624E1B}" type="parTrans" cxnId="{603B9D16-4723-4B66-9C6D-8F8EBF0D0DEC}">
      <dgm:prSet/>
      <dgm:spPr/>
      <dgm:t>
        <a:bodyPr/>
        <a:lstStyle/>
        <a:p>
          <a:endParaRPr lang="en-AU"/>
        </a:p>
      </dgm:t>
    </dgm:pt>
    <dgm:pt modelId="{31B86D08-4DE9-416F-88D4-23664E46E345}" type="sibTrans" cxnId="{603B9D16-4723-4B66-9C6D-8F8EBF0D0DEC}">
      <dgm:prSet/>
      <dgm:spPr/>
      <dgm:t>
        <a:bodyPr/>
        <a:lstStyle/>
        <a:p>
          <a:endParaRPr lang="en-AU"/>
        </a:p>
      </dgm:t>
    </dgm:pt>
    <dgm:pt modelId="{E0ACBEB2-2576-4A60-9F03-C83B0BAA4B00}">
      <dgm:prSet phldrT="[Text]"/>
      <dgm:spPr>
        <a:solidFill>
          <a:srgbClr val="CFD5EA">
            <a:alpha val="89804"/>
          </a:srgbClr>
        </a:solidFill>
      </dgm:spPr>
      <dgm:t>
        <a:bodyPr/>
        <a:lstStyle/>
        <a:p>
          <a:pPr>
            <a:buFont typeface="+mj-lt"/>
            <a:buAutoNum type="arabicPeriod"/>
          </a:pPr>
          <a:r>
            <a:rPr lang="en-AU" dirty="0"/>
            <a:t>Binding death benefit nominations</a:t>
          </a:r>
        </a:p>
      </dgm:t>
    </dgm:pt>
    <dgm:pt modelId="{F6A35A25-AEB0-4E4A-8262-4F07EDBF5FC8}" type="parTrans" cxnId="{89424584-B31F-4A3B-8B1D-C0F8DB08AEF2}">
      <dgm:prSet/>
      <dgm:spPr/>
      <dgm:t>
        <a:bodyPr/>
        <a:lstStyle/>
        <a:p>
          <a:endParaRPr lang="en-AU"/>
        </a:p>
      </dgm:t>
    </dgm:pt>
    <dgm:pt modelId="{ACEB5002-0520-4EA4-B57C-210E176FD9D7}" type="sibTrans" cxnId="{89424584-B31F-4A3B-8B1D-C0F8DB08AEF2}">
      <dgm:prSet/>
      <dgm:spPr/>
      <dgm:t>
        <a:bodyPr/>
        <a:lstStyle/>
        <a:p>
          <a:endParaRPr lang="en-AU"/>
        </a:p>
      </dgm:t>
    </dgm:pt>
    <dgm:pt modelId="{4ACC247B-A0E5-4610-B079-C26C75DF9F12}">
      <dgm:prSet phldrT="[Text]"/>
      <dgm:spPr>
        <a:solidFill>
          <a:srgbClr val="254056"/>
        </a:solidFill>
      </dgm:spPr>
      <dgm:t>
        <a:bodyPr/>
        <a:lstStyle/>
        <a:p>
          <a:r>
            <a:rPr lang="en-AU" dirty="0"/>
            <a:t>Terms of the trust deed</a:t>
          </a:r>
        </a:p>
      </dgm:t>
    </dgm:pt>
    <dgm:pt modelId="{7FDD227C-58E3-41AA-B049-445EBFDED836}" type="parTrans" cxnId="{D41D799D-BDB5-4091-A67E-D8113A4FF885}">
      <dgm:prSet/>
      <dgm:spPr/>
      <dgm:t>
        <a:bodyPr/>
        <a:lstStyle/>
        <a:p>
          <a:endParaRPr lang="en-AU"/>
        </a:p>
      </dgm:t>
    </dgm:pt>
    <dgm:pt modelId="{674AB6BA-47C0-4EF6-B709-6539C313EEA4}" type="sibTrans" cxnId="{D41D799D-BDB5-4091-A67E-D8113A4FF885}">
      <dgm:prSet/>
      <dgm:spPr/>
      <dgm:t>
        <a:bodyPr/>
        <a:lstStyle/>
        <a:p>
          <a:endParaRPr lang="en-AU"/>
        </a:p>
      </dgm:t>
    </dgm:pt>
    <dgm:pt modelId="{A057B611-8B68-46CF-9389-4B3174740633}">
      <dgm:prSet phldrT="[Text]"/>
      <dgm:spPr/>
      <dgm:t>
        <a:bodyPr/>
        <a:lstStyle/>
        <a:p>
          <a:pPr>
            <a:buFont typeface="+mj-lt"/>
            <a:buAutoNum type="arabicPeriod"/>
          </a:pPr>
          <a:r>
            <a:rPr lang="en-AU" dirty="0"/>
            <a:t>Who can receive benefits</a:t>
          </a:r>
        </a:p>
      </dgm:t>
    </dgm:pt>
    <dgm:pt modelId="{7C8288DD-D944-4D43-9626-DF7D81090033}" type="parTrans" cxnId="{F41A396C-8F5B-4C47-ADCD-027FEB664EDA}">
      <dgm:prSet/>
      <dgm:spPr/>
      <dgm:t>
        <a:bodyPr/>
        <a:lstStyle/>
        <a:p>
          <a:endParaRPr lang="en-AU"/>
        </a:p>
      </dgm:t>
    </dgm:pt>
    <dgm:pt modelId="{A17EB17F-6CE4-4646-9E83-6E66E2C84508}" type="sibTrans" cxnId="{F41A396C-8F5B-4C47-ADCD-027FEB664EDA}">
      <dgm:prSet/>
      <dgm:spPr/>
      <dgm:t>
        <a:bodyPr/>
        <a:lstStyle/>
        <a:p>
          <a:endParaRPr lang="en-AU"/>
        </a:p>
      </dgm:t>
    </dgm:pt>
    <dgm:pt modelId="{961BE9F1-688A-4210-9D5E-2336D9BD4297}">
      <dgm:prSet phldrT="[Text]"/>
      <dgm:spPr>
        <a:solidFill>
          <a:srgbClr val="254056"/>
        </a:solidFill>
      </dgm:spPr>
      <dgm:t>
        <a:bodyPr/>
        <a:lstStyle/>
        <a:p>
          <a:r>
            <a:rPr lang="en-AU" dirty="0"/>
            <a:t>Trustee obligations</a:t>
          </a:r>
        </a:p>
      </dgm:t>
    </dgm:pt>
    <dgm:pt modelId="{F5F81D13-6CBC-40C2-ACB9-DC8981FFFC3D}" type="parTrans" cxnId="{1C7ECEA5-C2F6-4088-8D58-A7146128F82D}">
      <dgm:prSet/>
      <dgm:spPr/>
      <dgm:t>
        <a:bodyPr/>
        <a:lstStyle/>
        <a:p>
          <a:endParaRPr lang="en-AU"/>
        </a:p>
      </dgm:t>
    </dgm:pt>
    <dgm:pt modelId="{AB14B32D-31FC-4BAE-991E-1CB46578F538}" type="sibTrans" cxnId="{1C7ECEA5-C2F6-4088-8D58-A7146128F82D}">
      <dgm:prSet/>
      <dgm:spPr/>
      <dgm:t>
        <a:bodyPr/>
        <a:lstStyle/>
        <a:p>
          <a:endParaRPr lang="en-AU"/>
        </a:p>
      </dgm:t>
    </dgm:pt>
    <dgm:pt modelId="{75B8FAEF-6E66-46B8-911D-7496F37339E1}">
      <dgm:prSet phldrT="[Text]"/>
      <dgm:spPr/>
      <dgm:t>
        <a:bodyPr/>
        <a:lstStyle/>
        <a:p>
          <a:pPr>
            <a:buFont typeface="+mj-lt"/>
            <a:buAutoNum type="arabicPeriod"/>
          </a:pPr>
          <a:r>
            <a:rPr lang="en-AU" dirty="0"/>
            <a:t>Fiduciary obligations</a:t>
          </a:r>
        </a:p>
      </dgm:t>
    </dgm:pt>
    <dgm:pt modelId="{C3B0D15A-525D-4A2C-92EF-254A7F1EFA76}" type="parTrans" cxnId="{23048495-B916-4A33-8C99-22E8173F7B69}">
      <dgm:prSet/>
      <dgm:spPr/>
      <dgm:t>
        <a:bodyPr/>
        <a:lstStyle/>
        <a:p>
          <a:endParaRPr lang="en-AU"/>
        </a:p>
      </dgm:t>
    </dgm:pt>
    <dgm:pt modelId="{C466BEAB-55DC-4AEA-B423-F8CA7B797040}" type="sibTrans" cxnId="{23048495-B916-4A33-8C99-22E8173F7B69}">
      <dgm:prSet/>
      <dgm:spPr/>
      <dgm:t>
        <a:bodyPr/>
        <a:lstStyle/>
        <a:p>
          <a:endParaRPr lang="en-AU"/>
        </a:p>
      </dgm:t>
    </dgm:pt>
    <dgm:pt modelId="{84D103E3-49C4-4DF3-A681-C219D78AB170}">
      <dgm:prSet phldrT="[Text]"/>
      <dgm:spPr>
        <a:solidFill>
          <a:srgbClr val="CFD5EA">
            <a:alpha val="89804"/>
          </a:srgbClr>
        </a:solidFill>
      </dgm:spPr>
      <dgm:t>
        <a:bodyPr/>
        <a:lstStyle/>
        <a:p>
          <a:pPr>
            <a:buFont typeface="+mj-lt"/>
            <a:buAutoNum type="arabicPeriod"/>
          </a:pPr>
          <a:r>
            <a:rPr lang="en-US" dirty="0"/>
            <a:t>Reversionary pension nominations</a:t>
          </a:r>
          <a:endParaRPr lang="en-AU" dirty="0"/>
        </a:p>
      </dgm:t>
    </dgm:pt>
    <dgm:pt modelId="{2FA18E7B-4832-4F7F-A1AC-A8C5A81DDD23}" type="parTrans" cxnId="{EE155326-4C06-4325-802C-2F533894DF9B}">
      <dgm:prSet/>
      <dgm:spPr/>
      <dgm:t>
        <a:bodyPr/>
        <a:lstStyle/>
        <a:p>
          <a:endParaRPr lang="en-AU"/>
        </a:p>
      </dgm:t>
    </dgm:pt>
    <dgm:pt modelId="{5E66A523-DC48-40E5-90A6-35FD829DA048}" type="sibTrans" cxnId="{EE155326-4C06-4325-802C-2F533894DF9B}">
      <dgm:prSet/>
      <dgm:spPr/>
      <dgm:t>
        <a:bodyPr/>
        <a:lstStyle/>
        <a:p>
          <a:endParaRPr lang="en-AU"/>
        </a:p>
      </dgm:t>
    </dgm:pt>
    <dgm:pt modelId="{CB8E67A6-8F66-4D28-B305-7CBB532C3C43}">
      <dgm:prSet phldrT="[Text]"/>
      <dgm:spPr>
        <a:solidFill>
          <a:srgbClr val="CFD5EA">
            <a:alpha val="89804"/>
          </a:srgbClr>
        </a:solidFill>
      </dgm:spPr>
      <dgm:t>
        <a:bodyPr/>
        <a:lstStyle/>
        <a:p>
          <a:pPr>
            <a:buFont typeface="+mj-lt"/>
            <a:buAutoNum type="arabicPeriod"/>
          </a:pPr>
          <a:r>
            <a:rPr lang="en-US" dirty="0"/>
            <a:t>Death benefit agreements</a:t>
          </a:r>
          <a:endParaRPr lang="en-AU" dirty="0"/>
        </a:p>
      </dgm:t>
    </dgm:pt>
    <dgm:pt modelId="{79EA242B-1EE0-46B8-80C3-476FF302A93F}" type="parTrans" cxnId="{6FB99F11-6EBB-4E2D-B0F4-13EC2439EB4F}">
      <dgm:prSet/>
      <dgm:spPr/>
      <dgm:t>
        <a:bodyPr/>
        <a:lstStyle/>
        <a:p>
          <a:endParaRPr lang="en-AU"/>
        </a:p>
      </dgm:t>
    </dgm:pt>
    <dgm:pt modelId="{36AF7288-8A1C-4835-AFC9-6A740199EE1E}" type="sibTrans" cxnId="{6FB99F11-6EBB-4E2D-B0F4-13EC2439EB4F}">
      <dgm:prSet/>
      <dgm:spPr/>
      <dgm:t>
        <a:bodyPr/>
        <a:lstStyle/>
        <a:p>
          <a:endParaRPr lang="en-AU"/>
        </a:p>
      </dgm:t>
    </dgm:pt>
    <dgm:pt modelId="{95B6BE18-6307-445F-8265-21591E36E86E}">
      <dgm:prSet phldrT="[Text]"/>
      <dgm:spPr/>
      <dgm:t>
        <a:bodyPr/>
        <a:lstStyle/>
        <a:p>
          <a:pPr>
            <a:buFont typeface="+mj-lt"/>
            <a:buAutoNum type="arabicPeriod"/>
          </a:pPr>
          <a:r>
            <a:rPr lang="en-US" dirty="0"/>
            <a:t>What documentation needs to be in place</a:t>
          </a:r>
          <a:endParaRPr lang="en-AU" dirty="0"/>
        </a:p>
      </dgm:t>
    </dgm:pt>
    <dgm:pt modelId="{34486EA2-6DAA-4332-98CC-330B52DF6724}" type="parTrans" cxnId="{70D387E8-C3A0-4B03-9CBF-D76CABE809F6}">
      <dgm:prSet/>
      <dgm:spPr/>
      <dgm:t>
        <a:bodyPr/>
        <a:lstStyle/>
        <a:p>
          <a:endParaRPr lang="en-AU"/>
        </a:p>
      </dgm:t>
    </dgm:pt>
    <dgm:pt modelId="{BCA281BD-4FCB-4819-A3E2-F533021ACD33}" type="sibTrans" cxnId="{70D387E8-C3A0-4B03-9CBF-D76CABE809F6}">
      <dgm:prSet/>
      <dgm:spPr/>
      <dgm:t>
        <a:bodyPr/>
        <a:lstStyle/>
        <a:p>
          <a:endParaRPr lang="en-AU"/>
        </a:p>
      </dgm:t>
    </dgm:pt>
    <dgm:pt modelId="{0CAD3C09-D183-474B-A463-40A218AEF527}">
      <dgm:prSet phldrT="[Text]"/>
      <dgm:spPr/>
      <dgm:t>
        <a:bodyPr/>
        <a:lstStyle/>
        <a:p>
          <a:pPr>
            <a:buFont typeface="+mj-lt"/>
            <a:buAutoNum type="arabicPeriod"/>
          </a:pPr>
          <a:r>
            <a:rPr lang="en-US" dirty="0"/>
            <a:t>How the benefits are paid</a:t>
          </a:r>
          <a:endParaRPr lang="en-AU" dirty="0"/>
        </a:p>
      </dgm:t>
    </dgm:pt>
    <dgm:pt modelId="{33C6BAEA-1BB6-4394-AB19-946F9805E809}" type="parTrans" cxnId="{E98DBA0B-292A-46B5-B24C-B996D85CE6C4}">
      <dgm:prSet/>
      <dgm:spPr/>
      <dgm:t>
        <a:bodyPr/>
        <a:lstStyle/>
        <a:p>
          <a:endParaRPr lang="en-AU"/>
        </a:p>
      </dgm:t>
    </dgm:pt>
    <dgm:pt modelId="{4AA787A5-BEC7-431B-BBF7-AE8CF0AC8276}" type="sibTrans" cxnId="{E98DBA0B-292A-46B5-B24C-B996D85CE6C4}">
      <dgm:prSet/>
      <dgm:spPr/>
      <dgm:t>
        <a:bodyPr/>
        <a:lstStyle/>
        <a:p>
          <a:endParaRPr lang="en-AU"/>
        </a:p>
      </dgm:t>
    </dgm:pt>
    <dgm:pt modelId="{9FF465CC-B1C7-4CB9-990C-1A7718B1FE59}">
      <dgm:prSet phldrT="[Text]"/>
      <dgm:spPr/>
      <dgm:t>
        <a:bodyPr/>
        <a:lstStyle/>
        <a:p>
          <a:pPr>
            <a:buFont typeface="+mj-lt"/>
            <a:buAutoNum type="arabicPeriod"/>
          </a:pPr>
          <a:r>
            <a:rPr lang="en-US" dirty="0"/>
            <a:t>Terms of the trust deed</a:t>
          </a:r>
          <a:endParaRPr lang="en-AU" dirty="0"/>
        </a:p>
      </dgm:t>
    </dgm:pt>
    <dgm:pt modelId="{ACEEB7F2-8B96-4DF9-8C94-88FB868651A7}" type="parTrans" cxnId="{C32E18F5-A8AC-45A7-B075-CFB5D6867DFC}">
      <dgm:prSet/>
      <dgm:spPr/>
      <dgm:t>
        <a:bodyPr/>
        <a:lstStyle/>
        <a:p>
          <a:endParaRPr lang="en-AU"/>
        </a:p>
      </dgm:t>
    </dgm:pt>
    <dgm:pt modelId="{586D9AE1-4754-40E9-8F40-0E9064BF355F}" type="sibTrans" cxnId="{C32E18F5-A8AC-45A7-B075-CFB5D6867DFC}">
      <dgm:prSet/>
      <dgm:spPr/>
      <dgm:t>
        <a:bodyPr/>
        <a:lstStyle/>
        <a:p>
          <a:endParaRPr lang="en-AU"/>
        </a:p>
      </dgm:t>
    </dgm:pt>
    <dgm:pt modelId="{ED213467-5D0D-46CA-A7E9-93A097550264}" type="pres">
      <dgm:prSet presAssocID="{FB5B0362-6728-4B1D-AD76-30A9FEFD3C0E}" presName="Name0" presStyleCnt="0">
        <dgm:presLayoutVars>
          <dgm:dir/>
          <dgm:animLvl val="lvl"/>
          <dgm:resizeHandles val="exact"/>
        </dgm:presLayoutVars>
      </dgm:prSet>
      <dgm:spPr/>
    </dgm:pt>
    <dgm:pt modelId="{E1C1749A-E003-4B82-9200-514923638D74}" type="pres">
      <dgm:prSet presAssocID="{AA5C1141-7F79-43A0-A929-B06DCCD18067}" presName="linNode" presStyleCnt="0"/>
      <dgm:spPr/>
    </dgm:pt>
    <dgm:pt modelId="{F3BE898B-F2CC-434A-B8DE-2D89C1D1B7D9}" type="pres">
      <dgm:prSet presAssocID="{AA5C1141-7F79-43A0-A929-B06DCCD18067}" presName="parentText" presStyleLbl="node1" presStyleIdx="0" presStyleCnt="3">
        <dgm:presLayoutVars>
          <dgm:chMax val="1"/>
          <dgm:bulletEnabled val="1"/>
        </dgm:presLayoutVars>
      </dgm:prSet>
      <dgm:spPr/>
    </dgm:pt>
    <dgm:pt modelId="{B44A50FC-DF1E-4C40-BC20-E851AB36DD7B}" type="pres">
      <dgm:prSet presAssocID="{AA5C1141-7F79-43A0-A929-B06DCCD18067}" presName="descendantText" presStyleLbl="alignAccFollowNode1" presStyleIdx="0" presStyleCnt="3" custLinFactNeighborX="8115" custLinFactNeighborY="2037">
        <dgm:presLayoutVars>
          <dgm:bulletEnabled val="1"/>
        </dgm:presLayoutVars>
      </dgm:prSet>
      <dgm:spPr/>
    </dgm:pt>
    <dgm:pt modelId="{CCA6CC23-8A50-44AF-BEF2-6D6EC11B3A73}" type="pres">
      <dgm:prSet presAssocID="{31B86D08-4DE9-416F-88D4-23664E46E345}" presName="sp" presStyleCnt="0"/>
      <dgm:spPr/>
    </dgm:pt>
    <dgm:pt modelId="{BDB7D744-1CF3-4F5F-A9E2-8ED7FD18E16D}" type="pres">
      <dgm:prSet presAssocID="{4ACC247B-A0E5-4610-B079-C26C75DF9F12}" presName="linNode" presStyleCnt="0"/>
      <dgm:spPr/>
    </dgm:pt>
    <dgm:pt modelId="{4395EFE2-D68B-4B7F-A022-F4A5DF8E7148}" type="pres">
      <dgm:prSet presAssocID="{4ACC247B-A0E5-4610-B079-C26C75DF9F12}" presName="parentText" presStyleLbl="node1" presStyleIdx="1" presStyleCnt="3">
        <dgm:presLayoutVars>
          <dgm:chMax val="1"/>
          <dgm:bulletEnabled val="1"/>
        </dgm:presLayoutVars>
      </dgm:prSet>
      <dgm:spPr/>
    </dgm:pt>
    <dgm:pt modelId="{A1FB2B0A-AD36-4084-BDE9-FA76FBCE4130}" type="pres">
      <dgm:prSet presAssocID="{4ACC247B-A0E5-4610-B079-C26C75DF9F12}" presName="descendantText" presStyleLbl="alignAccFollowNode1" presStyleIdx="1" presStyleCnt="3">
        <dgm:presLayoutVars>
          <dgm:bulletEnabled val="1"/>
        </dgm:presLayoutVars>
      </dgm:prSet>
      <dgm:spPr/>
    </dgm:pt>
    <dgm:pt modelId="{AF6A1F09-53D9-473D-BDAD-124A2AC1CD1B}" type="pres">
      <dgm:prSet presAssocID="{674AB6BA-47C0-4EF6-B709-6539C313EEA4}" presName="sp" presStyleCnt="0"/>
      <dgm:spPr/>
    </dgm:pt>
    <dgm:pt modelId="{7EAAFFFE-E574-4E1E-9216-230410C7D28F}" type="pres">
      <dgm:prSet presAssocID="{961BE9F1-688A-4210-9D5E-2336D9BD4297}" presName="linNode" presStyleCnt="0"/>
      <dgm:spPr/>
    </dgm:pt>
    <dgm:pt modelId="{A7258063-B299-49AF-8DCD-72270DC4541E}" type="pres">
      <dgm:prSet presAssocID="{961BE9F1-688A-4210-9D5E-2336D9BD4297}" presName="parentText" presStyleLbl="node1" presStyleIdx="2" presStyleCnt="3">
        <dgm:presLayoutVars>
          <dgm:chMax val="1"/>
          <dgm:bulletEnabled val="1"/>
        </dgm:presLayoutVars>
      </dgm:prSet>
      <dgm:spPr/>
    </dgm:pt>
    <dgm:pt modelId="{2C7E16AE-F27F-468E-BE29-4A3446F12D5E}" type="pres">
      <dgm:prSet presAssocID="{961BE9F1-688A-4210-9D5E-2336D9BD4297}" presName="descendantText" presStyleLbl="alignAccFollowNode1" presStyleIdx="2" presStyleCnt="3" custLinFactNeighborX="-489" custLinFactNeighborY="-944">
        <dgm:presLayoutVars>
          <dgm:bulletEnabled val="1"/>
        </dgm:presLayoutVars>
      </dgm:prSet>
      <dgm:spPr/>
    </dgm:pt>
  </dgm:ptLst>
  <dgm:cxnLst>
    <dgm:cxn modelId="{458AF705-B029-4BE5-998A-265F4E23DF40}" type="presOf" srcId="{84D103E3-49C4-4DF3-A681-C219D78AB170}" destId="{B44A50FC-DF1E-4C40-BC20-E851AB36DD7B}" srcOrd="0" destOrd="1" presId="urn:microsoft.com/office/officeart/2005/8/layout/vList5"/>
    <dgm:cxn modelId="{E98DBA0B-292A-46B5-B24C-B996D85CE6C4}" srcId="{4ACC247B-A0E5-4610-B079-C26C75DF9F12}" destId="{0CAD3C09-D183-474B-A463-40A218AEF527}" srcOrd="2" destOrd="0" parTransId="{33C6BAEA-1BB6-4394-AB19-946F9805E809}" sibTransId="{4AA787A5-BEC7-431B-BBF7-AE8CF0AC8276}"/>
    <dgm:cxn modelId="{6FB99F11-6EBB-4E2D-B0F4-13EC2439EB4F}" srcId="{AA5C1141-7F79-43A0-A929-B06DCCD18067}" destId="{CB8E67A6-8F66-4D28-B305-7CBB532C3C43}" srcOrd="2" destOrd="0" parTransId="{79EA242B-1EE0-46B8-80C3-476FF302A93F}" sibTransId="{36AF7288-8A1C-4835-AFC9-6A740199EE1E}"/>
    <dgm:cxn modelId="{2ACEEC13-0FAC-4A74-87C8-BA5FA3EBDD3A}" type="presOf" srcId="{0CAD3C09-D183-474B-A463-40A218AEF527}" destId="{A1FB2B0A-AD36-4084-BDE9-FA76FBCE4130}" srcOrd="0" destOrd="2" presId="urn:microsoft.com/office/officeart/2005/8/layout/vList5"/>
    <dgm:cxn modelId="{D7341715-700D-46C0-B1BD-ABF429085698}" type="presOf" srcId="{FB5B0362-6728-4B1D-AD76-30A9FEFD3C0E}" destId="{ED213467-5D0D-46CA-A7E9-93A097550264}" srcOrd="0" destOrd="0" presId="urn:microsoft.com/office/officeart/2005/8/layout/vList5"/>
    <dgm:cxn modelId="{603B9D16-4723-4B66-9C6D-8F8EBF0D0DEC}" srcId="{FB5B0362-6728-4B1D-AD76-30A9FEFD3C0E}" destId="{AA5C1141-7F79-43A0-A929-B06DCCD18067}" srcOrd="0" destOrd="0" parTransId="{CD703BF7-6A46-478A-AAD2-9A1066624E1B}" sibTransId="{31B86D08-4DE9-416F-88D4-23664E46E345}"/>
    <dgm:cxn modelId="{EE155326-4C06-4325-802C-2F533894DF9B}" srcId="{AA5C1141-7F79-43A0-A929-B06DCCD18067}" destId="{84D103E3-49C4-4DF3-A681-C219D78AB170}" srcOrd="1" destOrd="0" parTransId="{2FA18E7B-4832-4F7F-A1AC-A8C5A81DDD23}" sibTransId="{5E66A523-DC48-40E5-90A6-35FD829DA048}"/>
    <dgm:cxn modelId="{476B2D2C-2126-4799-85F0-7A7D22EE6456}" type="presOf" srcId="{95B6BE18-6307-445F-8265-21591E36E86E}" destId="{A1FB2B0A-AD36-4084-BDE9-FA76FBCE4130}" srcOrd="0" destOrd="1" presId="urn:microsoft.com/office/officeart/2005/8/layout/vList5"/>
    <dgm:cxn modelId="{1E89232F-37CD-429C-824C-73190876C0A1}" type="presOf" srcId="{961BE9F1-688A-4210-9D5E-2336D9BD4297}" destId="{A7258063-B299-49AF-8DCD-72270DC4541E}" srcOrd="0" destOrd="0" presId="urn:microsoft.com/office/officeart/2005/8/layout/vList5"/>
    <dgm:cxn modelId="{9B31A038-385A-4E01-8036-E97A8A72CA71}" type="presOf" srcId="{AA5C1141-7F79-43A0-A929-B06DCCD18067}" destId="{F3BE898B-F2CC-434A-B8DE-2D89C1D1B7D9}" srcOrd="0" destOrd="0" presId="urn:microsoft.com/office/officeart/2005/8/layout/vList5"/>
    <dgm:cxn modelId="{603F5E44-164D-4BD3-925B-8E96F4A6920B}" type="presOf" srcId="{75B8FAEF-6E66-46B8-911D-7496F37339E1}" destId="{2C7E16AE-F27F-468E-BE29-4A3446F12D5E}" srcOrd="0" destOrd="0" presId="urn:microsoft.com/office/officeart/2005/8/layout/vList5"/>
    <dgm:cxn modelId="{A5EC8065-D14D-42C7-A6D1-B1DB38148F08}" type="presOf" srcId="{CB8E67A6-8F66-4D28-B305-7CBB532C3C43}" destId="{B44A50FC-DF1E-4C40-BC20-E851AB36DD7B}" srcOrd="0" destOrd="2" presId="urn:microsoft.com/office/officeart/2005/8/layout/vList5"/>
    <dgm:cxn modelId="{2F8A2746-C455-434E-BA28-44FCDCAC2B77}" type="presOf" srcId="{E0ACBEB2-2576-4A60-9F03-C83B0BAA4B00}" destId="{B44A50FC-DF1E-4C40-BC20-E851AB36DD7B}" srcOrd="0" destOrd="0" presId="urn:microsoft.com/office/officeart/2005/8/layout/vList5"/>
    <dgm:cxn modelId="{F41A396C-8F5B-4C47-ADCD-027FEB664EDA}" srcId="{4ACC247B-A0E5-4610-B079-C26C75DF9F12}" destId="{A057B611-8B68-46CF-9389-4B3174740633}" srcOrd="0" destOrd="0" parTransId="{7C8288DD-D944-4D43-9626-DF7D81090033}" sibTransId="{A17EB17F-6CE4-4646-9E83-6E66E2C84508}"/>
    <dgm:cxn modelId="{15AA1B81-7AA7-4BE7-BF9F-EC9D31C69BEB}" type="presOf" srcId="{A057B611-8B68-46CF-9389-4B3174740633}" destId="{A1FB2B0A-AD36-4084-BDE9-FA76FBCE4130}" srcOrd="0" destOrd="0" presId="urn:microsoft.com/office/officeart/2005/8/layout/vList5"/>
    <dgm:cxn modelId="{89424584-B31F-4A3B-8B1D-C0F8DB08AEF2}" srcId="{AA5C1141-7F79-43A0-A929-B06DCCD18067}" destId="{E0ACBEB2-2576-4A60-9F03-C83B0BAA4B00}" srcOrd="0" destOrd="0" parTransId="{F6A35A25-AEB0-4E4A-8262-4F07EDBF5FC8}" sibTransId="{ACEB5002-0520-4EA4-B57C-210E176FD9D7}"/>
    <dgm:cxn modelId="{23048495-B916-4A33-8C99-22E8173F7B69}" srcId="{961BE9F1-688A-4210-9D5E-2336D9BD4297}" destId="{75B8FAEF-6E66-46B8-911D-7496F37339E1}" srcOrd="0" destOrd="0" parTransId="{C3B0D15A-525D-4A2C-92EF-254A7F1EFA76}" sibTransId="{C466BEAB-55DC-4AEA-B423-F8CA7B797040}"/>
    <dgm:cxn modelId="{D41D799D-BDB5-4091-A67E-D8113A4FF885}" srcId="{FB5B0362-6728-4B1D-AD76-30A9FEFD3C0E}" destId="{4ACC247B-A0E5-4610-B079-C26C75DF9F12}" srcOrd="1" destOrd="0" parTransId="{7FDD227C-58E3-41AA-B049-445EBFDED836}" sibTransId="{674AB6BA-47C0-4EF6-B709-6539C313EEA4}"/>
    <dgm:cxn modelId="{1C7ECEA5-C2F6-4088-8D58-A7146128F82D}" srcId="{FB5B0362-6728-4B1D-AD76-30A9FEFD3C0E}" destId="{961BE9F1-688A-4210-9D5E-2336D9BD4297}" srcOrd="2" destOrd="0" parTransId="{F5F81D13-6CBC-40C2-ACB9-DC8981FFFC3D}" sibTransId="{AB14B32D-31FC-4BAE-991E-1CB46578F538}"/>
    <dgm:cxn modelId="{D938EAD5-8876-42DC-870D-2015BBEDF24E}" type="presOf" srcId="{4ACC247B-A0E5-4610-B079-C26C75DF9F12}" destId="{4395EFE2-D68B-4B7F-A022-F4A5DF8E7148}" srcOrd="0" destOrd="0" presId="urn:microsoft.com/office/officeart/2005/8/layout/vList5"/>
    <dgm:cxn modelId="{70D387E8-C3A0-4B03-9CBF-D76CABE809F6}" srcId="{4ACC247B-A0E5-4610-B079-C26C75DF9F12}" destId="{95B6BE18-6307-445F-8265-21591E36E86E}" srcOrd="1" destOrd="0" parTransId="{34486EA2-6DAA-4332-98CC-330B52DF6724}" sibTransId="{BCA281BD-4FCB-4819-A3E2-F533021ACD33}"/>
    <dgm:cxn modelId="{69523CEE-BB27-4B85-A553-BB6D069D6EA0}" type="presOf" srcId="{9FF465CC-B1C7-4CB9-990C-1A7718B1FE59}" destId="{2C7E16AE-F27F-468E-BE29-4A3446F12D5E}" srcOrd="0" destOrd="1" presId="urn:microsoft.com/office/officeart/2005/8/layout/vList5"/>
    <dgm:cxn modelId="{C32E18F5-A8AC-45A7-B075-CFB5D6867DFC}" srcId="{961BE9F1-688A-4210-9D5E-2336D9BD4297}" destId="{9FF465CC-B1C7-4CB9-990C-1A7718B1FE59}" srcOrd="1" destOrd="0" parTransId="{ACEEB7F2-8B96-4DF9-8C94-88FB868651A7}" sibTransId="{586D9AE1-4754-40E9-8F40-0E9064BF355F}"/>
    <dgm:cxn modelId="{E9289083-559F-4C98-B7E9-9DAEE1372D44}" type="presParOf" srcId="{ED213467-5D0D-46CA-A7E9-93A097550264}" destId="{E1C1749A-E003-4B82-9200-514923638D74}" srcOrd="0" destOrd="0" presId="urn:microsoft.com/office/officeart/2005/8/layout/vList5"/>
    <dgm:cxn modelId="{495A2932-5181-49F7-A690-B5D649A04307}" type="presParOf" srcId="{E1C1749A-E003-4B82-9200-514923638D74}" destId="{F3BE898B-F2CC-434A-B8DE-2D89C1D1B7D9}" srcOrd="0" destOrd="0" presId="urn:microsoft.com/office/officeart/2005/8/layout/vList5"/>
    <dgm:cxn modelId="{F94EBE72-687F-49CC-B5FA-8B9867FE456C}" type="presParOf" srcId="{E1C1749A-E003-4B82-9200-514923638D74}" destId="{B44A50FC-DF1E-4C40-BC20-E851AB36DD7B}" srcOrd="1" destOrd="0" presId="urn:microsoft.com/office/officeart/2005/8/layout/vList5"/>
    <dgm:cxn modelId="{BF565B67-595D-4C61-8FCA-D9EA581E12BE}" type="presParOf" srcId="{ED213467-5D0D-46CA-A7E9-93A097550264}" destId="{CCA6CC23-8A50-44AF-BEF2-6D6EC11B3A73}" srcOrd="1" destOrd="0" presId="urn:microsoft.com/office/officeart/2005/8/layout/vList5"/>
    <dgm:cxn modelId="{9902F66F-D01D-4DFF-BD4D-E0214FB990C6}" type="presParOf" srcId="{ED213467-5D0D-46CA-A7E9-93A097550264}" destId="{BDB7D744-1CF3-4F5F-A9E2-8ED7FD18E16D}" srcOrd="2" destOrd="0" presId="urn:microsoft.com/office/officeart/2005/8/layout/vList5"/>
    <dgm:cxn modelId="{3407E7D1-8DA0-4509-9FDB-960F4A56C78B}" type="presParOf" srcId="{BDB7D744-1CF3-4F5F-A9E2-8ED7FD18E16D}" destId="{4395EFE2-D68B-4B7F-A022-F4A5DF8E7148}" srcOrd="0" destOrd="0" presId="urn:microsoft.com/office/officeart/2005/8/layout/vList5"/>
    <dgm:cxn modelId="{40D4DF65-4C9F-4B0C-9B25-46B9A77FB91A}" type="presParOf" srcId="{BDB7D744-1CF3-4F5F-A9E2-8ED7FD18E16D}" destId="{A1FB2B0A-AD36-4084-BDE9-FA76FBCE4130}" srcOrd="1" destOrd="0" presId="urn:microsoft.com/office/officeart/2005/8/layout/vList5"/>
    <dgm:cxn modelId="{6DA0A66D-6F17-48C6-BEE8-A48E0F2135A7}" type="presParOf" srcId="{ED213467-5D0D-46CA-A7E9-93A097550264}" destId="{AF6A1F09-53D9-473D-BDAD-124A2AC1CD1B}" srcOrd="3" destOrd="0" presId="urn:microsoft.com/office/officeart/2005/8/layout/vList5"/>
    <dgm:cxn modelId="{C5CB2FD2-4F43-4A2C-9603-2511A3B38D6D}" type="presParOf" srcId="{ED213467-5D0D-46CA-A7E9-93A097550264}" destId="{7EAAFFFE-E574-4E1E-9216-230410C7D28F}" srcOrd="4" destOrd="0" presId="urn:microsoft.com/office/officeart/2005/8/layout/vList5"/>
    <dgm:cxn modelId="{B50D720D-211D-4357-9DDE-3DC4546BF9C7}" type="presParOf" srcId="{7EAAFFFE-E574-4E1E-9216-230410C7D28F}" destId="{A7258063-B299-49AF-8DCD-72270DC4541E}" srcOrd="0" destOrd="0" presId="urn:microsoft.com/office/officeart/2005/8/layout/vList5"/>
    <dgm:cxn modelId="{40E44FB5-06AE-40C4-BE6D-9342E6A83371}" type="presParOf" srcId="{7EAAFFFE-E574-4E1E-9216-230410C7D28F}" destId="{2C7E16AE-F27F-468E-BE29-4A3446F12D5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B5B0362-6728-4B1D-AD76-30A9FEFD3C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AA5C1141-7F79-43A0-A929-B06DCCD18067}">
      <dgm:prSet phldrT="[Text]"/>
      <dgm:spPr>
        <a:solidFill>
          <a:srgbClr val="254056"/>
        </a:solidFill>
      </dgm:spPr>
      <dgm:t>
        <a:bodyPr/>
        <a:lstStyle/>
        <a:p>
          <a:r>
            <a:rPr lang="en-US" dirty="0"/>
            <a:t>Benefits of having a binding nomination</a:t>
          </a:r>
          <a:endParaRPr lang="en-AU" dirty="0"/>
        </a:p>
      </dgm:t>
    </dgm:pt>
    <dgm:pt modelId="{CD703BF7-6A46-478A-AAD2-9A1066624E1B}" type="parTrans" cxnId="{603B9D16-4723-4B66-9C6D-8F8EBF0D0DEC}">
      <dgm:prSet/>
      <dgm:spPr/>
      <dgm:t>
        <a:bodyPr/>
        <a:lstStyle/>
        <a:p>
          <a:endParaRPr lang="en-AU"/>
        </a:p>
      </dgm:t>
    </dgm:pt>
    <dgm:pt modelId="{31B86D08-4DE9-416F-88D4-23664E46E345}" type="sibTrans" cxnId="{603B9D16-4723-4B66-9C6D-8F8EBF0D0DEC}">
      <dgm:prSet/>
      <dgm:spPr/>
      <dgm:t>
        <a:bodyPr/>
        <a:lstStyle/>
        <a:p>
          <a:endParaRPr lang="en-AU"/>
        </a:p>
      </dgm:t>
    </dgm:pt>
    <dgm:pt modelId="{E0ACBEB2-2576-4A60-9F03-C83B0BAA4B00}">
      <dgm:prSet phldrT="[Text]"/>
      <dgm:spPr>
        <a:solidFill>
          <a:srgbClr val="CFD5EA">
            <a:alpha val="89804"/>
          </a:srgbClr>
        </a:solidFill>
      </dgm:spPr>
      <dgm:t>
        <a:bodyPr/>
        <a:lstStyle/>
        <a:p>
          <a:pPr marL="360000">
            <a:buFont typeface="+mj-lt"/>
            <a:buAutoNum type="arabicPeriod"/>
          </a:pPr>
          <a:r>
            <a:rPr lang="en-AU" dirty="0"/>
            <a:t>Binding direction to the trustee</a:t>
          </a:r>
        </a:p>
      </dgm:t>
    </dgm:pt>
    <dgm:pt modelId="{F6A35A25-AEB0-4E4A-8262-4F07EDBF5FC8}" type="parTrans" cxnId="{89424584-B31F-4A3B-8B1D-C0F8DB08AEF2}">
      <dgm:prSet/>
      <dgm:spPr/>
      <dgm:t>
        <a:bodyPr/>
        <a:lstStyle/>
        <a:p>
          <a:endParaRPr lang="en-AU"/>
        </a:p>
      </dgm:t>
    </dgm:pt>
    <dgm:pt modelId="{ACEB5002-0520-4EA4-B57C-210E176FD9D7}" type="sibTrans" cxnId="{89424584-B31F-4A3B-8B1D-C0F8DB08AEF2}">
      <dgm:prSet/>
      <dgm:spPr/>
      <dgm:t>
        <a:bodyPr/>
        <a:lstStyle/>
        <a:p>
          <a:endParaRPr lang="en-AU"/>
        </a:p>
      </dgm:t>
    </dgm:pt>
    <dgm:pt modelId="{4ACC247B-A0E5-4610-B079-C26C75DF9F12}">
      <dgm:prSet phldrT="[Text]"/>
      <dgm:spPr>
        <a:solidFill>
          <a:srgbClr val="254056"/>
        </a:solidFill>
      </dgm:spPr>
      <dgm:t>
        <a:bodyPr/>
        <a:lstStyle/>
        <a:p>
          <a:r>
            <a:rPr lang="en-AU" dirty="0"/>
            <a:t>Risks associated with Binding Death Benefit Nominations</a:t>
          </a:r>
        </a:p>
      </dgm:t>
    </dgm:pt>
    <dgm:pt modelId="{7FDD227C-58E3-41AA-B049-445EBFDED836}" type="parTrans" cxnId="{D41D799D-BDB5-4091-A67E-D8113A4FF885}">
      <dgm:prSet/>
      <dgm:spPr/>
      <dgm:t>
        <a:bodyPr/>
        <a:lstStyle/>
        <a:p>
          <a:endParaRPr lang="en-AU"/>
        </a:p>
      </dgm:t>
    </dgm:pt>
    <dgm:pt modelId="{674AB6BA-47C0-4EF6-B709-6539C313EEA4}" type="sibTrans" cxnId="{D41D799D-BDB5-4091-A67E-D8113A4FF885}">
      <dgm:prSet/>
      <dgm:spPr/>
      <dgm:t>
        <a:bodyPr/>
        <a:lstStyle/>
        <a:p>
          <a:endParaRPr lang="en-AU"/>
        </a:p>
      </dgm:t>
    </dgm:pt>
    <dgm:pt modelId="{A057B611-8B68-46CF-9389-4B3174740633}">
      <dgm:prSet phldrT="[Text]"/>
      <dgm:spPr/>
      <dgm:t>
        <a:bodyPr/>
        <a:lstStyle/>
        <a:p>
          <a:pPr marL="360000">
            <a:buFont typeface="+mj-lt"/>
            <a:buAutoNum type="arabicPeriod"/>
          </a:pPr>
          <a:r>
            <a:rPr lang="en-AU" dirty="0"/>
            <a:t>Ensuring compliance with the deed</a:t>
          </a:r>
        </a:p>
      </dgm:t>
    </dgm:pt>
    <dgm:pt modelId="{7C8288DD-D944-4D43-9626-DF7D81090033}" type="parTrans" cxnId="{F41A396C-8F5B-4C47-ADCD-027FEB664EDA}">
      <dgm:prSet/>
      <dgm:spPr/>
      <dgm:t>
        <a:bodyPr/>
        <a:lstStyle/>
        <a:p>
          <a:endParaRPr lang="en-AU"/>
        </a:p>
      </dgm:t>
    </dgm:pt>
    <dgm:pt modelId="{A17EB17F-6CE4-4646-9E83-6E66E2C84508}" type="sibTrans" cxnId="{F41A396C-8F5B-4C47-ADCD-027FEB664EDA}">
      <dgm:prSet/>
      <dgm:spPr/>
      <dgm:t>
        <a:bodyPr/>
        <a:lstStyle/>
        <a:p>
          <a:endParaRPr lang="en-AU"/>
        </a:p>
      </dgm:t>
    </dgm:pt>
    <dgm:pt modelId="{FDC8D075-4737-4EB7-900F-97278DA59036}">
      <dgm:prSet phldrT="[Text]"/>
      <dgm:spPr>
        <a:solidFill>
          <a:srgbClr val="CFD5EA">
            <a:alpha val="89804"/>
          </a:srgbClr>
        </a:solidFill>
      </dgm:spPr>
      <dgm:t>
        <a:bodyPr/>
        <a:lstStyle/>
        <a:p>
          <a:pPr marL="360000">
            <a:buFont typeface="+mj-lt"/>
            <a:buAutoNum type="arabicPeriod"/>
          </a:pPr>
          <a:r>
            <a:rPr lang="en-US" dirty="0"/>
            <a:t>Some level of protection from family provision claims</a:t>
          </a:r>
          <a:endParaRPr lang="en-AU" dirty="0"/>
        </a:p>
      </dgm:t>
    </dgm:pt>
    <dgm:pt modelId="{C5AC8220-EE55-4465-8EBE-DB1CB4EFE994}" type="parTrans" cxnId="{F488B098-00C1-4F7E-956F-BD1BE0E46EDB}">
      <dgm:prSet/>
      <dgm:spPr/>
      <dgm:t>
        <a:bodyPr/>
        <a:lstStyle/>
        <a:p>
          <a:endParaRPr lang="en-AU"/>
        </a:p>
      </dgm:t>
    </dgm:pt>
    <dgm:pt modelId="{3CBC53C0-270D-40A5-A9FD-95F9FF0914A0}" type="sibTrans" cxnId="{F488B098-00C1-4F7E-956F-BD1BE0E46EDB}">
      <dgm:prSet/>
      <dgm:spPr/>
      <dgm:t>
        <a:bodyPr/>
        <a:lstStyle/>
        <a:p>
          <a:endParaRPr lang="en-AU"/>
        </a:p>
      </dgm:t>
    </dgm:pt>
    <dgm:pt modelId="{66C74AAC-F5CB-447D-8087-232A074542A7}">
      <dgm:prSet phldrT="[Text]"/>
      <dgm:spPr>
        <a:solidFill>
          <a:srgbClr val="CFD5EA">
            <a:alpha val="89804"/>
          </a:srgbClr>
        </a:solidFill>
      </dgm:spPr>
      <dgm:t>
        <a:bodyPr/>
        <a:lstStyle/>
        <a:p>
          <a:pPr marL="360000">
            <a:buFont typeface="+mj-lt"/>
            <a:buAutoNum type="arabicPeriod"/>
          </a:pPr>
          <a:r>
            <a:rPr lang="en-US" dirty="0"/>
            <a:t>Greater certainty to members</a:t>
          </a:r>
          <a:endParaRPr lang="en-AU" dirty="0"/>
        </a:p>
      </dgm:t>
    </dgm:pt>
    <dgm:pt modelId="{5D306702-5BB8-4AEF-90FE-0FF97AE1F74C}" type="parTrans" cxnId="{7093AFB8-7319-4685-A2EC-20B222711DD2}">
      <dgm:prSet/>
      <dgm:spPr/>
      <dgm:t>
        <a:bodyPr/>
        <a:lstStyle/>
        <a:p>
          <a:endParaRPr lang="en-AU"/>
        </a:p>
      </dgm:t>
    </dgm:pt>
    <dgm:pt modelId="{E1BC0544-387B-45C8-95EB-7A4D9F992566}" type="sibTrans" cxnId="{7093AFB8-7319-4685-A2EC-20B222711DD2}">
      <dgm:prSet/>
      <dgm:spPr/>
      <dgm:t>
        <a:bodyPr/>
        <a:lstStyle/>
        <a:p>
          <a:endParaRPr lang="en-AU"/>
        </a:p>
      </dgm:t>
    </dgm:pt>
    <dgm:pt modelId="{4DF14CBF-3BB0-408C-B9E0-AC2A77B11C5C}">
      <dgm:prSet phldrT="[Text]"/>
      <dgm:spPr>
        <a:solidFill>
          <a:srgbClr val="CFD5EA">
            <a:alpha val="89804"/>
          </a:srgbClr>
        </a:solidFill>
      </dgm:spPr>
      <dgm:t>
        <a:bodyPr/>
        <a:lstStyle/>
        <a:p>
          <a:pPr marL="360000">
            <a:buFont typeface="+mj-lt"/>
            <a:buAutoNum type="arabicPeriod"/>
          </a:pPr>
          <a:r>
            <a:rPr lang="en-US" dirty="0"/>
            <a:t>Removes conflict of interest issues</a:t>
          </a:r>
          <a:endParaRPr lang="en-AU" dirty="0"/>
        </a:p>
      </dgm:t>
    </dgm:pt>
    <dgm:pt modelId="{BB00D7AA-5B23-4035-A017-97AD8F5E37BD}" type="parTrans" cxnId="{56BB244E-E6AF-4D9A-B517-AD95D2D01DA0}">
      <dgm:prSet/>
      <dgm:spPr/>
      <dgm:t>
        <a:bodyPr/>
        <a:lstStyle/>
        <a:p>
          <a:endParaRPr lang="en-AU"/>
        </a:p>
      </dgm:t>
    </dgm:pt>
    <dgm:pt modelId="{630DD0CD-CBEF-4993-9264-0A950DC8E254}" type="sibTrans" cxnId="{56BB244E-E6AF-4D9A-B517-AD95D2D01DA0}">
      <dgm:prSet/>
      <dgm:spPr/>
      <dgm:t>
        <a:bodyPr/>
        <a:lstStyle/>
        <a:p>
          <a:endParaRPr lang="en-AU"/>
        </a:p>
      </dgm:t>
    </dgm:pt>
    <dgm:pt modelId="{66087E42-E6AF-46BA-9933-46EA847B5169}">
      <dgm:prSet phldrT="[Text]"/>
      <dgm:spPr/>
      <dgm:t>
        <a:bodyPr/>
        <a:lstStyle/>
        <a:p>
          <a:pPr marL="360000">
            <a:buFont typeface="+mj-lt"/>
            <a:buAutoNum type="arabicPeriod"/>
          </a:pPr>
          <a:r>
            <a:rPr lang="en-US" dirty="0"/>
            <a:t>Lapsing vs non-lapsing nomination </a:t>
          </a:r>
          <a:endParaRPr lang="en-AU" dirty="0"/>
        </a:p>
      </dgm:t>
    </dgm:pt>
    <dgm:pt modelId="{80A89E7C-E044-41BB-9883-F9A9C06E8C40}" type="parTrans" cxnId="{0108E4B8-8BD2-4DD9-9AD9-536EBD9439BE}">
      <dgm:prSet/>
      <dgm:spPr/>
      <dgm:t>
        <a:bodyPr/>
        <a:lstStyle/>
        <a:p>
          <a:endParaRPr lang="en-AU"/>
        </a:p>
      </dgm:t>
    </dgm:pt>
    <dgm:pt modelId="{BF325890-BC0D-4910-941B-20F3DDCFA6AF}" type="sibTrans" cxnId="{0108E4B8-8BD2-4DD9-9AD9-536EBD9439BE}">
      <dgm:prSet/>
      <dgm:spPr/>
      <dgm:t>
        <a:bodyPr/>
        <a:lstStyle/>
        <a:p>
          <a:endParaRPr lang="en-AU"/>
        </a:p>
      </dgm:t>
    </dgm:pt>
    <dgm:pt modelId="{C1371DC8-18F4-4C39-98BD-51FB74FD165C}">
      <dgm:prSet phldrT="[Text]"/>
      <dgm:spPr/>
      <dgm:t>
        <a:bodyPr/>
        <a:lstStyle/>
        <a:p>
          <a:pPr marL="360000">
            <a:buFont typeface="+mj-lt"/>
            <a:buAutoNum type="arabicPeriod"/>
          </a:pPr>
          <a:r>
            <a:rPr lang="en-US" dirty="0"/>
            <a:t>Ensuring the signing and witnessing requirements are met</a:t>
          </a:r>
          <a:endParaRPr lang="en-AU" dirty="0"/>
        </a:p>
      </dgm:t>
    </dgm:pt>
    <dgm:pt modelId="{6C01C2B9-3752-43EB-AC03-4C412DF28D61}" type="parTrans" cxnId="{CBB3CE15-B7E8-4C9E-9EB5-0CA7D213B937}">
      <dgm:prSet/>
      <dgm:spPr/>
      <dgm:t>
        <a:bodyPr/>
        <a:lstStyle/>
        <a:p>
          <a:endParaRPr lang="en-AU"/>
        </a:p>
      </dgm:t>
    </dgm:pt>
    <dgm:pt modelId="{257CB36F-656F-4A5E-A37B-9A4F495805C7}" type="sibTrans" cxnId="{CBB3CE15-B7E8-4C9E-9EB5-0CA7D213B937}">
      <dgm:prSet/>
      <dgm:spPr/>
      <dgm:t>
        <a:bodyPr/>
        <a:lstStyle/>
        <a:p>
          <a:endParaRPr lang="en-AU"/>
        </a:p>
      </dgm:t>
    </dgm:pt>
    <dgm:pt modelId="{AAD3B027-9FC7-4C21-9669-C5AC4FF0E98B}">
      <dgm:prSet phldrT="[Text]"/>
      <dgm:spPr/>
      <dgm:t>
        <a:bodyPr/>
        <a:lstStyle/>
        <a:p>
          <a:pPr marL="360000">
            <a:buFont typeface="+mj-lt"/>
            <a:buAutoNum type="arabicPeriod"/>
          </a:pPr>
          <a:r>
            <a:rPr lang="en-US" dirty="0"/>
            <a:t>Capacity of the member</a:t>
          </a:r>
          <a:endParaRPr lang="en-AU" dirty="0"/>
        </a:p>
      </dgm:t>
    </dgm:pt>
    <dgm:pt modelId="{5A4A5BCC-AEE5-4965-8F54-079CF3C76581}" type="parTrans" cxnId="{A99848B2-5A7D-4CCA-BB85-D3F4FD6EC0BE}">
      <dgm:prSet/>
      <dgm:spPr/>
      <dgm:t>
        <a:bodyPr/>
        <a:lstStyle/>
        <a:p>
          <a:endParaRPr lang="en-AU"/>
        </a:p>
      </dgm:t>
    </dgm:pt>
    <dgm:pt modelId="{1C45B96B-7A03-4F36-B982-5E3C7AC3BC06}" type="sibTrans" cxnId="{A99848B2-5A7D-4CCA-BB85-D3F4FD6EC0BE}">
      <dgm:prSet/>
      <dgm:spPr/>
      <dgm:t>
        <a:bodyPr/>
        <a:lstStyle/>
        <a:p>
          <a:endParaRPr lang="en-AU"/>
        </a:p>
      </dgm:t>
    </dgm:pt>
    <dgm:pt modelId="{3D4C781A-EE57-4352-8F84-811A38B47FC3}">
      <dgm:prSet phldrT="[Text]"/>
      <dgm:spPr/>
      <dgm:t>
        <a:bodyPr/>
        <a:lstStyle/>
        <a:p>
          <a:pPr marL="360000">
            <a:buFont typeface="+mj-lt"/>
            <a:buAutoNum type="arabicPeriod"/>
          </a:pPr>
          <a:r>
            <a:rPr lang="en-US" dirty="0"/>
            <a:t>Notice of binding nomination where necessary</a:t>
          </a:r>
          <a:endParaRPr lang="en-AU" dirty="0"/>
        </a:p>
      </dgm:t>
    </dgm:pt>
    <dgm:pt modelId="{4E85E54D-5D01-4413-97AB-7982EABC3D94}" type="parTrans" cxnId="{03FA55CC-B43F-42B1-B1C5-6A9718132D6B}">
      <dgm:prSet/>
      <dgm:spPr/>
      <dgm:t>
        <a:bodyPr/>
        <a:lstStyle/>
        <a:p>
          <a:endParaRPr lang="en-AU"/>
        </a:p>
      </dgm:t>
    </dgm:pt>
    <dgm:pt modelId="{2C29BC71-FCBA-4E9D-A04B-6F3F7D18121D}" type="sibTrans" cxnId="{03FA55CC-B43F-42B1-B1C5-6A9718132D6B}">
      <dgm:prSet/>
      <dgm:spPr/>
      <dgm:t>
        <a:bodyPr/>
        <a:lstStyle/>
        <a:p>
          <a:endParaRPr lang="en-AU"/>
        </a:p>
      </dgm:t>
    </dgm:pt>
    <dgm:pt modelId="{5942020C-BA2E-43C1-A431-C36C1F14047E}">
      <dgm:prSet phldrT="[Text]"/>
      <dgm:spPr/>
      <dgm:t>
        <a:bodyPr/>
        <a:lstStyle/>
        <a:p>
          <a:pPr marL="360000">
            <a:buFont typeface="+mj-lt"/>
            <a:buAutoNum type="arabicPeriod"/>
          </a:pPr>
          <a:r>
            <a:rPr lang="en-US" dirty="0"/>
            <a:t>Power of attorney signing Binding Death Benefit Nominations</a:t>
          </a:r>
          <a:endParaRPr lang="en-AU" dirty="0"/>
        </a:p>
      </dgm:t>
    </dgm:pt>
    <dgm:pt modelId="{F1A22D4B-B15D-405B-9170-35775DE6A79E}" type="parTrans" cxnId="{B7AE2155-FC19-4628-A1BB-4F6301A7F913}">
      <dgm:prSet/>
      <dgm:spPr/>
      <dgm:t>
        <a:bodyPr/>
        <a:lstStyle/>
        <a:p>
          <a:endParaRPr lang="en-AU"/>
        </a:p>
      </dgm:t>
    </dgm:pt>
    <dgm:pt modelId="{C34AE38F-A923-4C50-B13B-F3064CBEE165}" type="sibTrans" cxnId="{B7AE2155-FC19-4628-A1BB-4F6301A7F913}">
      <dgm:prSet/>
      <dgm:spPr/>
      <dgm:t>
        <a:bodyPr/>
        <a:lstStyle/>
        <a:p>
          <a:endParaRPr lang="en-AU"/>
        </a:p>
      </dgm:t>
    </dgm:pt>
    <dgm:pt modelId="{ED213467-5D0D-46CA-A7E9-93A097550264}" type="pres">
      <dgm:prSet presAssocID="{FB5B0362-6728-4B1D-AD76-30A9FEFD3C0E}" presName="Name0" presStyleCnt="0">
        <dgm:presLayoutVars>
          <dgm:dir/>
          <dgm:animLvl val="lvl"/>
          <dgm:resizeHandles val="exact"/>
        </dgm:presLayoutVars>
      </dgm:prSet>
      <dgm:spPr/>
    </dgm:pt>
    <dgm:pt modelId="{E1C1749A-E003-4B82-9200-514923638D74}" type="pres">
      <dgm:prSet presAssocID="{AA5C1141-7F79-43A0-A929-B06DCCD18067}" presName="linNode" presStyleCnt="0"/>
      <dgm:spPr/>
    </dgm:pt>
    <dgm:pt modelId="{F3BE898B-F2CC-434A-B8DE-2D89C1D1B7D9}" type="pres">
      <dgm:prSet presAssocID="{AA5C1141-7F79-43A0-A929-B06DCCD18067}" presName="parentText" presStyleLbl="node1" presStyleIdx="0" presStyleCnt="2" custLinFactNeighborX="1856">
        <dgm:presLayoutVars>
          <dgm:chMax val="1"/>
          <dgm:bulletEnabled val="1"/>
        </dgm:presLayoutVars>
      </dgm:prSet>
      <dgm:spPr/>
    </dgm:pt>
    <dgm:pt modelId="{B44A50FC-DF1E-4C40-BC20-E851AB36DD7B}" type="pres">
      <dgm:prSet presAssocID="{AA5C1141-7F79-43A0-A929-B06DCCD18067}" presName="descendantText" presStyleLbl="alignAccFollowNode1" presStyleIdx="0" presStyleCnt="2" custScaleX="117417" custScaleY="116406" custLinFactNeighborX="8115" custLinFactNeighborY="2037">
        <dgm:presLayoutVars>
          <dgm:bulletEnabled val="1"/>
        </dgm:presLayoutVars>
      </dgm:prSet>
      <dgm:spPr/>
    </dgm:pt>
    <dgm:pt modelId="{CCA6CC23-8A50-44AF-BEF2-6D6EC11B3A73}" type="pres">
      <dgm:prSet presAssocID="{31B86D08-4DE9-416F-88D4-23664E46E345}" presName="sp" presStyleCnt="0"/>
      <dgm:spPr/>
    </dgm:pt>
    <dgm:pt modelId="{BDB7D744-1CF3-4F5F-A9E2-8ED7FD18E16D}" type="pres">
      <dgm:prSet presAssocID="{4ACC247B-A0E5-4610-B079-C26C75DF9F12}" presName="linNode" presStyleCnt="0"/>
      <dgm:spPr/>
    </dgm:pt>
    <dgm:pt modelId="{4395EFE2-D68B-4B7F-A022-F4A5DF8E7148}" type="pres">
      <dgm:prSet presAssocID="{4ACC247B-A0E5-4610-B079-C26C75DF9F12}" presName="parentText" presStyleLbl="node1" presStyleIdx="1" presStyleCnt="2" custLinFactNeighborX="1856">
        <dgm:presLayoutVars>
          <dgm:chMax val="1"/>
          <dgm:bulletEnabled val="1"/>
        </dgm:presLayoutVars>
      </dgm:prSet>
      <dgm:spPr/>
    </dgm:pt>
    <dgm:pt modelId="{A1FB2B0A-AD36-4084-BDE9-FA76FBCE4130}" type="pres">
      <dgm:prSet presAssocID="{4ACC247B-A0E5-4610-B079-C26C75DF9F12}" presName="descendantText" presStyleLbl="alignAccFollowNode1" presStyleIdx="1" presStyleCnt="2" custScaleX="117417" custScaleY="116406">
        <dgm:presLayoutVars>
          <dgm:bulletEnabled val="1"/>
        </dgm:presLayoutVars>
      </dgm:prSet>
      <dgm:spPr/>
    </dgm:pt>
  </dgm:ptLst>
  <dgm:cxnLst>
    <dgm:cxn modelId="{49DB8D08-7BB2-40EA-991E-F68A85E0CA9F}" type="presOf" srcId="{66C74AAC-F5CB-447D-8087-232A074542A7}" destId="{B44A50FC-DF1E-4C40-BC20-E851AB36DD7B}" srcOrd="0" destOrd="2" presId="urn:microsoft.com/office/officeart/2005/8/layout/vList5"/>
    <dgm:cxn modelId="{3408F809-9C72-468E-A02B-1CBE84D2ADAE}" type="presOf" srcId="{AAD3B027-9FC7-4C21-9669-C5AC4FF0E98B}" destId="{A1FB2B0A-AD36-4084-BDE9-FA76FBCE4130}" srcOrd="0" destOrd="3" presId="urn:microsoft.com/office/officeart/2005/8/layout/vList5"/>
    <dgm:cxn modelId="{455B2D12-227C-46D2-BADE-4D59A330DD70}" type="presOf" srcId="{66087E42-E6AF-46BA-9933-46EA847B5169}" destId="{A1FB2B0A-AD36-4084-BDE9-FA76FBCE4130}" srcOrd="0" destOrd="1" presId="urn:microsoft.com/office/officeart/2005/8/layout/vList5"/>
    <dgm:cxn modelId="{D7341715-700D-46C0-B1BD-ABF429085698}" type="presOf" srcId="{FB5B0362-6728-4B1D-AD76-30A9FEFD3C0E}" destId="{ED213467-5D0D-46CA-A7E9-93A097550264}" srcOrd="0" destOrd="0" presId="urn:microsoft.com/office/officeart/2005/8/layout/vList5"/>
    <dgm:cxn modelId="{CBB3CE15-B7E8-4C9E-9EB5-0CA7D213B937}" srcId="{4ACC247B-A0E5-4610-B079-C26C75DF9F12}" destId="{C1371DC8-18F4-4C39-98BD-51FB74FD165C}" srcOrd="2" destOrd="0" parTransId="{6C01C2B9-3752-43EB-AC03-4C412DF28D61}" sibTransId="{257CB36F-656F-4A5E-A37B-9A4F495805C7}"/>
    <dgm:cxn modelId="{603B9D16-4723-4B66-9C6D-8F8EBF0D0DEC}" srcId="{FB5B0362-6728-4B1D-AD76-30A9FEFD3C0E}" destId="{AA5C1141-7F79-43A0-A929-B06DCCD18067}" srcOrd="0" destOrd="0" parTransId="{CD703BF7-6A46-478A-AAD2-9A1066624E1B}" sibTransId="{31B86D08-4DE9-416F-88D4-23664E46E345}"/>
    <dgm:cxn modelId="{9B31A038-385A-4E01-8036-E97A8A72CA71}" type="presOf" srcId="{AA5C1141-7F79-43A0-A929-B06DCCD18067}" destId="{F3BE898B-F2CC-434A-B8DE-2D89C1D1B7D9}" srcOrd="0" destOrd="0" presId="urn:microsoft.com/office/officeart/2005/8/layout/vList5"/>
    <dgm:cxn modelId="{087CB53D-C3AB-4464-A6B1-A84A6AD71AB9}" type="presOf" srcId="{5942020C-BA2E-43C1-A431-C36C1F14047E}" destId="{A1FB2B0A-AD36-4084-BDE9-FA76FBCE4130}" srcOrd="0" destOrd="5" presId="urn:microsoft.com/office/officeart/2005/8/layout/vList5"/>
    <dgm:cxn modelId="{2F8A2746-C455-434E-BA28-44FCDCAC2B77}" type="presOf" srcId="{E0ACBEB2-2576-4A60-9F03-C83B0BAA4B00}" destId="{B44A50FC-DF1E-4C40-BC20-E851AB36DD7B}" srcOrd="0" destOrd="0" presId="urn:microsoft.com/office/officeart/2005/8/layout/vList5"/>
    <dgm:cxn modelId="{F41A396C-8F5B-4C47-ADCD-027FEB664EDA}" srcId="{4ACC247B-A0E5-4610-B079-C26C75DF9F12}" destId="{A057B611-8B68-46CF-9389-4B3174740633}" srcOrd="0" destOrd="0" parTransId="{7C8288DD-D944-4D43-9626-DF7D81090033}" sibTransId="{A17EB17F-6CE4-4646-9E83-6E66E2C84508}"/>
    <dgm:cxn modelId="{56BB244E-E6AF-4D9A-B517-AD95D2D01DA0}" srcId="{AA5C1141-7F79-43A0-A929-B06DCCD18067}" destId="{4DF14CBF-3BB0-408C-B9E0-AC2A77B11C5C}" srcOrd="3" destOrd="0" parTransId="{BB00D7AA-5B23-4035-A017-97AD8F5E37BD}" sibTransId="{630DD0CD-CBEF-4993-9264-0A950DC8E254}"/>
    <dgm:cxn modelId="{B7AE2155-FC19-4628-A1BB-4F6301A7F913}" srcId="{4ACC247B-A0E5-4610-B079-C26C75DF9F12}" destId="{5942020C-BA2E-43C1-A431-C36C1F14047E}" srcOrd="5" destOrd="0" parTransId="{F1A22D4B-B15D-405B-9170-35775DE6A79E}" sibTransId="{C34AE38F-A923-4C50-B13B-F3064CBEE165}"/>
    <dgm:cxn modelId="{15AA1B81-7AA7-4BE7-BF9F-EC9D31C69BEB}" type="presOf" srcId="{A057B611-8B68-46CF-9389-4B3174740633}" destId="{A1FB2B0A-AD36-4084-BDE9-FA76FBCE4130}" srcOrd="0" destOrd="0" presId="urn:microsoft.com/office/officeart/2005/8/layout/vList5"/>
    <dgm:cxn modelId="{89424584-B31F-4A3B-8B1D-C0F8DB08AEF2}" srcId="{AA5C1141-7F79-43A0-A929-B06DCCD18067}" destId="{E0ACBEB2-2576-4A60-9F03-C83B0BAA4B00}" srcOrd="0" destOrd="0" parTransId="{F6A35A25-AEB0-4E4A-8262-4F07EDBF5FC8}" sibTransId="{ACEB5002-0520-4EA4-B57C-210E176FD9D7}"/>
    <dgm:cxn modelId="{F488B098-00C1-4F7E-956F-BD1BE0E46EDB}" srcId="{AA5C1141-7F79-43A0-A929-B06DCCD18067}" destId="{FDC8D075-4737-4EB7-900F-97278DA59036}" srcOrd="1" destOrd="0" parTransId="{C5AC8220-EE55-4465-8EBE-DB1CB4EFE994}" sibTransId="{3CBC53C0-270D-40A5-A9FD-95F9FF0914A0}"/>
    <dgm:cxn modelId="{D41D799D-BDB5-4091-A67E-D8113A4FF885}" srcId="{FB5B0362-6728-4B1D-AD76-30A9FEFD3C0E}" destId="{4ACC247B-A0E5-4610-B079-C26C75DF9F12}" srcOrd="1" destOrd="0" parTransId="{7FDD227C-58E3-41AA-B049-445EBFDED836}" sibTransId="{674AB6BA-47C0-4EF6-B709-6539C313EEA4}"/>
    <dgm:cxn modelId="{A99848B2-5A7D-4CCA-BB85-D3F4FD6EC0BE}" srcId="{4ACC247B-A0E5-4610-B079-C26C75DF9F12}" destId="{AAD3B027-9FC7-4C21-9669-C5AC4FF0E98B}" srcOrd="3" destOrd="0" parTransId="{5A4A5BCC-AEE5-4965-8F54-079CF3C76581}" sibTransId="{1C45B96B-7A03-4F36-B982-5E3C7AC3BC06}"/>
    <dgm:cxn modelId="{7093AFB8-7319-4685-A2EC-20B222711DD2}" srcId="{AA5C1141-7F79-43A0-A929-B06DCCD18067}" destId="{66C74AAC-F5CB-447D-8087-232A074542A7}" srcOrd="2" destOrd="0" parTransId="{5D306702-5BB8-4AEF-90FE-0FF97AE1F74C}" sibTransId="{E1BC0544-387B-45C8-95EB-7A4D9F992566}"/>
    <dgm:cxn modelId="{0108E4B8-8BD2-4DD9-9AD9-536EBD9439BE}" srcId="{4ACC247B-A0E5-4610-B079-C26C75DF9F12}" destId="{66087E42-E6AF-46BA-9933-46EA847B5169}" srcOrd="1" destOrd="0" parTransId="{80A89E7C-E044-41BB-9883-F9A9C06E8C40}" sibTransId="{BF325890-BC0D-4910-941B-20F3DDCFA6AF}"/>
    <dgm:cxn modelId="{9AE573C4-1D4D-4563-A67D-1481087E3F43}" type="presOf" srcId="{4DF14CBF-3BB0-408C-B9E0-AC2A77B11C5C}" destId="{B44A50FC-DF1E-4C40-BC20-E851AB36DD7B}" srcOrd="0" destOrd="3" presId="urn:microsoft.com/office/officeart/2005/8/layout/vList5"/>
    <dgm:cxn modelId="{289018CA-0346-433E-85E4-0CB19680B5F5}" type="presOf" srcId="{3D4C781A-EE57-4352-8F84-811A38B47FC3}" destId="{A1FB2B0A-AD36-4084-BDE9-FA76FBCE4130}" srcOrd="0" destOrd="4" presId="urn:microsoft.com/office/officeart/2005/8/layout/vList5"/>
    <dgm:cxn modelId="{03FA55CC-B43F-42B1-B1C5-6A9718132D6B}" srcId="{4ACC247B-A0E5-4610-B079-C26C75DF9F12}" destId="{3D4C781A-EE57-4352-8F84-811A38B47FC3}" srcOrd="4" destOrd="0" parTransId="{4E85E54D-5D01-4413-97AB-7982EABC3D94}" sibTransId="{2C29BC71-FCBA-4E9D-A04B-6F3F7D18121D}"/>
    <dgm:cxn modelId="{D938EAD5-8876-42DC-870D-2015BBEDF24E}" type="presOf" srcId="{4ACC247B-A0E5-4610-B079-C26C75DF9F12}" destId="{4395EFE2-D68B-4B7F-A022-F4A5DF8E7148}" srcOrd="0" destOrd="0" presId="urn:microsoft.com/office/officeart/2005/8/layout/vList5"/>
    <dgm:cxn modelId="{0467A6FA-EF48-433B-8750-7F3762BC3A90}" type="presOf" srcId="{FDC8D075-4737-4EB7-900F-97278DA59036}" destId="{B44A50FC-DF1E-4C40-BC20-E851AB36DD7B}" srcOrd="0" destOrd="1" presId="urn:microsoft.com/office/officeart/2005/8/layout/vList5"/>
    <dgm:cxn modelId="{225DE9FA-4BB4-44CE-AB84-94DBC92A0EEC}" type="presOf" srcId="{C1371DC8-18F4-4C39-98BD-51FB74FD165C}" destId="{A1FB2B0A-AD36-4084-BDE9-FA76FBCE4130}" srcOrd="0" destOrd="2" presId="urn:microsoft.com/office/officeart/2005/8/layout/vList5"/>
    <dgm:cxn modelId="{E9289083-559F-4C98-B7E9-9DAEE1372D44}" type="presParOf" srcId="{ED213467-5D0D-46CA-A7E9-93A097550264}" destId="{E1C1749A-E003-4B82-9200-514923638D74}" srcOrd="0" destOrd="0" presId="urn:microsoft.com/office/officeart/2005/8/layout/vList5"/>
    <dgm:cxn modelId="{495A2932-5181-49F7-A690-B5D649A04307}" type="presParOf" srcId="{E1C1749A-E003-4B82-9200-514923638D74}" destId="{F3BE898B-F2CC-434A-B8DE-2D89C1D1B7D9}" srcOrd="0" destOrd="0" presId="urn:microsoft.com/office/officeart/2005/8/layout/vList5"/>
    <dgm:cxn modelId="{F94EBE72-687F-49CC-B5FA-8B9867FE456C}" type="presParOf" srcId="{E1C1749A-E003-4B82-9200-514923638D74}" destId="{B44A50FC-DF1E-4C40-BC20-E851AB36DD7B}" srcOrd="1" destOrd="0" presId="urn:microsoft.com/office/officeart/2005/8/layout/vList5"/>
    <dgm:cxn modelId="{BF565B67-595D-4C61-8FCA-D9EA581E12BE}" type="presParOf" srcId="{ED213467-5D0D-46CA-A7E9-93A097550264}" destId="{CCA6CC23-8A50-44AF-BEF2-6D6EC11B3A73}" srcOrd="1" destOrd="0" presId="urn:microsoft.com/office/officeart/2005/8/layout/vList5"/>
    <dgm:cxn modelId="{9902F66F-D01D-4DFF-BD4D-E0214FB990C6}" type="presParOf" srcId="{ED213467-5D0D-46CA-A7E9-93A097550264}" destId="{BDB7D744-1CF3-4F5F-A9E2-8ED7FD18E16D}" srcOrd="2" destOrd="0" presId="urn:microsoft.com/office/officeart/2005/8/layout/vList5"/>
    <dgm:cxn modelId="{3407E7D1-8DA0-4509-9FDB-960F4A56C78B}" type="presParOf" srcId="{BDB7D744-1CF3-4F5F-A9E2-8ED7FD18E16D}" destId="{4395EFE2-D68B-4B7F-A022-F4A5DF8E7148}" srcOrd="0" destOrd="0" presId="urn:microsoft.com/office/officeart/2005/8/layout/vList5"/>
    <dgm:cxn modelId="{40D4DF65-4C9F-4B0C-9B25-46B9A77FB91A}" type="presParOf" srcId="{BDB7D744-1CF3-4F5F-A9E2-8ED7FD18E16D}" destId="{A1FB2B0A-AD36-4084-BDE9-FA76FBCE413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A50FC-DF1E-4C40-BC20-E851AB36DD7B}">
      <dsp:nvSpPr>
        <dsp:cNvPr id="0" name=""/>
        <dsp:cNvSpPr/>
      </dsp:nvSpPr>
      <dsp:spPr>
        <a:xfrm rot="5400000">
          <a:off x="6398922" y="-2559870"/>
          <a:ext cx="1679668" cy="7069994"/>
        </a:xfrm>
        <a:prstGeom prst="round2SameRect">
          <a:avLst/>
        </a:prstGeom>
        <a:solidFill>
          <a:srgbClr val="CFD5EA">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AU" sz="1800" kern="1200" dirty="0"/>
            <a:t>What is a complex family</a:t>
          </a:r>
        </a:p>
        <a:p>
          <a:pPr marL="171450" lvl="1" indent="-171450" algn="l" defTabSz="800100">
            <a:lnSpc>
              <a:spcPct val="90000"/>
            </a:lnSpc>
            <a:spcBef>
              <a:spcPct val="0"/>
            </a:spcBef>
            <a:spcAft>
              <a:spcPct val="15000"/>
            </a:spcAft>
            <a:buChar char="•"/>
          </a:pPr>
          <a:r>
            <a:rPr lang="en-AU" sz="1800" kern="1200" dirty="0"/>
            <a:t>Identifying estate &amp; non-estate assets</a:t>
          </a:r>
        </a:p>
        <a:p>
          <a:pPr marL="171450" lvl="1" indent="-171450" algn="l" defTabSz="800100">
            <a:lnSpc>
              <a:spcPct val="90000"/>
            </a:lnSpc>
            <a:spcBef>
              <a:spcPct val="0"/>
            </a:spcBef>
            <a:spcAft>
              <a:spcPct val="15000"/>
            </a:spcAft>
            <a:buChar char="•"/>
          </a:pPr>
          <a:r>
            <a:rPr lang="en-AU" sz="1800" kern="1200" dirty="0"/>
            <a:t>Matters to consider when preparing an estate plan</a:t>
          </a:r>
        </a:p>
        <a:p>
          <a:pPr marL="171450" lvl="1" indent="-171450" algn="l" defTabSz="800100">
            <a:lnSpc>
              <a:spcPct val="90000"/>
            </a:lnSpc>
            <a:spcBef>
              <a:spcPct val="0"/>
            </a:spcBef>
            <a:spcAft>
              <a:spcPct val="15000"/>
            </a:spcAft>
            <a:buChar char="•"/>
          </a:pPr>
          <a:r>
            <a:rPr lang="en-AU" sz="1800" kern="1200" dirty="0"/>
            <a:t>Examples of different types of testamentary trusts</a:t>
          </a:r>
        </a:p>
        <a:p>
          <a:pPr marL="171450" lvl="1" indent="-171450" algn="l" defTabSz="800100">
            <a:lnSpc>
              <a:spcPct val="90000"/>
            </a:lnSpc>
            <a:spcBef>
              <a:spcPct val="0"/>
            </a:spcBef>
            <a:spcAft>
              <a:spcPct val="15000"/>
            </a:spcAft>
            <a:buChar char="•"/>
          </a:pPr>
          <a:r>
            <a:rPr lang="en-AU" sz="1800" kern="1200" dirty="0"/>
            <a:t>Addressing risk of family provision claim</a:t>
          </a:r>
        </a:p>
      </dsp:txBody>
      <dsp:txXfrm rot="-5400000">
        <a:off x="3703760" y="217287"/>
        <a:ext cx="6987999" cy="1515678"/>
      </dsp:txXfrm>
    </dsp:sp>
    <dsp:sp modelId="{F3BE898B-F2CC-434A-B8DE-2D89C1D1B7D9}">
      <dsp:nvSpPr>
        <dsp:cNvPr id="0" name=""/>
        <dsp:cNvSpPr/>
      </dsp:nvSpPr>
      <dsp:spPr>
        <a:xfrm>
          <a:off x="260544" y="1427"/>
          <a:ext cx="3455782" cy="1865342"/>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kern="1200" dirty="0"/>
            <a:t>Estate planning for complex family situations</a:t>
          </a:r>
        </a:p>
      </dsp:txBody>
      <dsp:txXfrm>
        <a:off x="351602" y="92485"/>
        <a:ext cx="3273666" cy="1683226"/>
      </dsp:txXfrm>
    </dsp:sp>
    <dsp:sp modelId="{2C7E16AE-F27F-468E-BE29-4A3446F12D5E}">
      <dsp:nvSpPr>
        <dsp:cNvPr id="0" name=""/>
        <dsp:cNvSpPr/>
      </dsp:nvSpPr>
      <dsp:spPr>
        <a:xfrm rot="5400000">
          <a:off x="6544956" y="-628686"/>
          <a:ext cx="1353560" cy="706999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AU" sz="1800" kern="1200" dirty="0"/>
            <a:t>Payment of superannuation death benefits</a:t>
          </a:r>
        </a:p>
        <a:p>
          <a:pPr marL="171450" lvl="1" indent="-171450" algn="l" defTabSz="800100">
            <a:lnSpc>
              <a:spcPct val="90000"/>
            </a:lnSpc>
            <a:spcBef>
              <a:spcPct val="0"/>
            </a:spcBef>
            <a:spcAft>
              <a:spcPct val="15000"/>
            </a:spcAft>
            <a:buChar char="•"/>
          </a:pPr>
          <a:r>
            <a:rPr lang="en-AU" sz="1800" kern="1200" dirty="0"/>
            <a:t>Power of binding death benefit nominations</a:t>
          </a:r>
        </a:p>
        <a:p>
          <a:pPr marL="171450" lvl="1" indent="-171450" algn="l" defTabSz="800100">
            <a:lnSpc>
              <a:spcPct val="90000"/>
            </a:lnSpc>
            <a:spcBef>
              <a:spcPct val="0"/>
            </a:spcBef>
            <a:spcAft>
              <a:spcPct val="15000"/>
            </a:spcAft>
            <a:buChar char="•"/>
          </a:pPr>
          <a:r>
            <a:rPr lang="en-AU" sz="1800" kern="1200" dirty="0"/>
            <a:t>Recent case updates</a:t>
          </a:r>
        </a:p>
      </dsp:txBody>
      <dsp:txXfrm rot="-5400000">
        <a:off x="3686740" y="2295605"/>
        <a:ext cx="7003919" cy="1221410"/>
      </dsp:txXfrm>
    </dsp:sp>
    <dsp:sp modelId="{A7258063-B299-49AF-8DCD-72270DC4541E}">
      <dsp:nvSpPr>
        <dsp:cNvPr id="0" name=""/>
        <dsp:cNvSpPr/>
      </dsp:nvSpPr>
      <dsp:spPr>
        <a:xfrm>
          <a:off x="260544" y="1992653"/>
          <a:ext cx="3455782" cy="1865342"/>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kern="1200" dirty="0"/>
            <a:t>Superannuation and estate planning</a:t>
          </a:r>
        </a:p>
      </dsp:txBody>
      <dsp:txXfrm>
        <a:off x="351602" y="2083711"/>
        <a:ext cx="3273666" cy="16832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A50FC-DF1E-4C40-BC20-E851AB36DD7B}">
      <dsp:nvSpPr>
        <dsp:cNvPr id="0" name=""/>
        <dsp:cNvSpPr/>
      </dsp:nvSpPr>
      <dsp:spPr>
        <a:xfrm rot="5400000">
          <a:off x="7013585" y="-2889253"/>
          <a:ext cx="996565" cy="7069994"/>
        </a:xfrm>
        <a:prstGeom prst="round2SameRect">
          <a:avLst/>
        </a:prstGeom>
        <a:solidFill>
          <a:srgbClr val="CFD5EA">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a:t>Equal distribution may work in straightforward cases</a:t>
          </a:r>
        </a:p>
        <a:p>
          <a:pPr marL="114300" lvl="1" indent="-114300" algn="l" defTabSz="666750">
            <a:lnSpc>
              <a:spcPct val="90000"/>
            </a:lnSpc>
            <a:spcBef>
              <a:spcPct val="0"/>
            </a:spcBef>
            <a:spcAft>
              <a:spcPct val="15000"/>
            </a:spcAft>
            <a:buChar char="•"/>
          </a:pPr>
          <a:r>
            <a:rPr lang="en-AU" sz="1500" kern="1200" dirty="0"/>
            <a:t>Blended families often require special consideration</a:t>
          </a:r>
        </a:p>
        <a:p>
          <a:pPr marL="114300" lvl="1" indent="-114300" algn="l" defTabSz="666750">
            <a:lnSpc>
              <a:spcPct val="90000"/>
            </a:lnSpc>
            <a:spcBef>
              <a:spcPct val="0"/>
            </a:spcBef>
            <a:spcAft>
              <a:spcPct val="15000"/>
            </a:spcAft>
            <a:buChar char="•"/>
          </a:pPr>
          <a:r>
            <a:rPr lang="en-AU" sz="1500" kern="1200" dirty="0"/>
            <a:t>Life interests and other testamentary trusts </a:t>
          </a:r>
        </a:p>
      </dsp:txBody>
      <dsp:txXfrm rot="-5400000">
        <a:off x="3976871" y="196109"/>
        <a:ext cx="7021346" cy="899269"/>
      </dsp:txXfrm>
    </dsp:sp>
    <dsp:sp modelId="{F3BE898B-F2CC-434A-B8DE-2D89C1D1B7D9}">
      <dsp:nvSpPr>
        <dsp:cNvPr id="0" name=""/>
        <dsp:cNvSpPr/>
      </dsp:nvSpPr>
      <dsp:spPr>
        <a:xfrm>
          <a:off x="0" y="2589"/>
          <a:ext cx="3976871" cy="1245707"/>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AU" sz="3500" kern="1200" dirty="0"/>
            <a:t>Proportions &amp; Mechanisms</a:t>
          </a:r>
        </a:p>
      </dsp:txBody>
      <dsp:txXfrm>
        <a:off x="60810" y="63399"/>
        <a:ext cx="3855251" cy="1124087"/>
      </dsp:txXfrm>
    </dsp:sp>
    <dsp:sp modelId="{A1FB2B0A-AD36-4084-BDE9-FA76FBCE4130}">
      <dsp:nvSpPr>
        <dsp:cNvPr id="0" name=""/>
        <dsp:cNvSpPr/>
      </dsp:nvSpPr>
      <dsp:spPr>
        <a:xfrm rot="5400000">
          <a:off x="7013585" y="-1601560"/>
          <a:ext cx="996565" cy="706999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a:t>Tax treatment of testamentary discretionary trusts</a:t>
          </a:r>
        </a:p>
        <a:p>
          <a:pPr marL="114300" lvl="1" indent="-114300" algn="l" defTabSz="666750">
            <a:lnSpc>
              <a:spcPct val="90000"/>
            </a:lnSpc>
            <a:spcBef>
              <a:spcPct val="0"/>
            </a:spcBef>
            <a:spcAft>
              <a:spcPct val="15000"/>
            </a:spcAft>
            <a:buChar char="•"/>
          </a:pPr>
          <a:r>
            <a:rPr lang="en-AU" sz="1500" kern="1200" dirty="0"/>
            <a:t>Consequences for winding up entities and trusts or forcing sale of assets by Will</a:t>
          </a:r>
        </a:p>
        <a:p>
          <a:pPr marL="114300" lvl="1" indent="-114300" algn="l" defTabSz="666750">
            <a:lnSpc>
              <a:spcPct val="90000"/>
            </a:lnSpc>
            <a:spcBef>
              <a:spcPct val="0"/>
            </a:spcBef>
            <a:spcAft>
              <a:spcPct val="15000"/>
            </a:spcAft>
            <a:buChar char="•"/>
          </a:pPr>
          <a:r>
            <a:rPr lang="en-AU" sz="1500" kern="1200" dirty="0"/>
            <a:t>Superannuation (more later)</a:t>
          </a:r>
        </a:p>
      </dsp:txBody>
      <dsp:txXfrm rot="-5400000">
        <a:off x="3976871" y="1483802"/>
        <a:ext cx="7021346" cy="899269"/>
      </dsp:txXfrm>
    </dsp:sp>
    <dsp:sp modelId="{4395EFE2-D68B-4B7F-A022-F4A5DF8E7148}">
      <dsp:nvSpPr>
        <dsp:cNvPr id="0" name=""/>
        <dsp:cNvSpPr/>
      </dsp:nvSpPr>
      <dsp:spPr>
        <a:xfrm>
          <a:off x="0" y="1310582"/>
          <a:ext cx="3976871" cy="1245707"/>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AU" sz="3500" kern="1200" dirty="0"/>
            <a:t>Tax implications</a:t>
          </a:r>
        </a:p>
      </dsp:txBody>
      <dsp:txXfrm>
        <a:off x="60810" y="1371392"/>
        <a:ext cx="3855251" cy="1124087"/>
      </dsp:txXfrm>
    </dsp:sp>
    <dsp:sp modelId="{2C7E16AE-F27F-468E-BE29-4A3446F12D5E}">
      <dsp:nvSpPr>
        <dsp:cNvPr id="0" name=""/>
        <dsp:cNvSpPr/>
      </dsp:nvSpPr>
      <dsp:spPr>
        <a:xfrm rot="5400000">
          <a:off x="6994138" y="-302975"/>
          <a:ext cx="996565" cy="706999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AU" sz="1500" kern="1200" dirty="0"/>
            <a:t>Only eligible persons in Victoria (e.g., spouses, children)</a:t>
          </a:r>
        </a:p>
        <a:p>
          <a:pPr marL="114300" lvl="1" indent="-114300" algn="l" defTabSz="666750">
            <a:lnSpc>
              <a:spcPct val="90000"/>
            </a:lnSpc>
            <a:spcBef>
              <a:spcPct val="0"/>
            </a:spcBef>
            <a:spcAft>
              <a:spcPct val="15000"/>
            </a:spcAft>
            <a:buChar char="•"/>
          </a:pPr>
          <a:r>
            <a:rPr lang="en-AU" sz="1500" kern="1200" dirty="0"/>
            <a:t>NSW – concept of notional estate – risk of claim can extend to assets outside of the estate</a:t>
          </a:r>
        </a:p>
      </dsp:txBody>
      <dsp:txXfrm rot="-5400000">
        <a:off x="3957424" y="2782387"/>
        <a:ext cx="7021346" cy="899269"/>
      </dsp:txXfrm>
    </dsp:sp>
    <dsp:sp modelId="{A7258063-B299-49AF-8DCD-72270DC4541E}">
      <dsp:nvSpPr>
        <dsp:cNvPr id="0" name=""/>
        <dsp:cNvSpPr/>
      </dsp:nvSpPr>
      <dsp:spPr>
        <a:xfrm>
          <a:off x="0" y="2618575"/>
          <a:ext cx="3976871" cy="1245707"/>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AU" sz="3500" kern="1200" dirty="0"/>
            <a:t>Risk of Claim</a:t>
          </a:r>
        </a:p>
      </dsp:txBody>
      <dsp:txXfrm>
        <a:off x="60810" y="2679385"/>
        <a:ext cx="3855251" cy="1124087"/>
      </dsp:txXfrm>
    </dsp:sp>
    <dsp:sp modelId="{2433493F-9BB2-4A56-A0D9-A7821B38BC93}">
      <dsp:nvSpPr>
        <dsp:cNvPr id="0" name=""/>
        <dsp:cNvSpPr/>
      </dsp:nvSpPr>
      <dsp:spPr>
        <a:xfrm rot="5400000">
          <a:off x="7013585" y="1014425"/>
          <a:ext cx="996565" cy="7069994"/>
        </a:xfrm>
        <a:prstGeom prst="round2SameRect">
          <a:avLst/>
        </a:prstGeom>
        <a:solidFill>
          <a:srgbClr val="CFD5EA"/>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AU" sz="1500" kern="1200" dirty="0"/>
            <a:t>Vulnerable beneficiaries (e.g., addiction or money management issues)</a:t>
          </a:r>
        </a:p>
        <a:p>
          <a:pPr marL="114300" lvl="1" indent="-114300" algn="l" defTabSz="666750">
            <a:lnSpc>
              <a:spcPct val="90000"/>
            </a:lnSpc>
            <a:spcBef>
              <a:spcPct val="0"/>
            </a:spcBef>
            <a:spcAft>
              <a:spcPct val="15000"/>
            </a:spcAft>
            <a:buChar char="•"/>
          </a:pPr>
          <a:r>
            <a:rPr lang="en-AU" sz="1500" kern="1200" dirty="0"/>
            <a:t>Credit risk</a:t>
          </a:r>
        </a:p>
        <a:p>
          <a:pPr marL="114300" lvl="1" indent="-114300" algn="l" defTabSz="666750">
            <a:lnSpc>
              <a:spcPct val="90000"/>
            </a:lnSpc>
            <a:spcBef>
              <a:spcPct val="0"/>
            </a:spcBef>
            <a:spcAft>
              <a:spcPct val="15000"/>
            </a:spcAft>
            <a:buChar char="•"/>
          </a:pPr>
          <a:r>
            <a:rPr lang="en-AU" sz="1500" kern="1200" dirty="0"/>
            <a:t>Marital breakdown (but note limitations due to wide reaching Family Court powers)</a:t>
          </a:r>
        </a:p>
      </dsp:txBody>
      <dsp:txXfrm rot="-5400000">
        <a:off x="3976871" y="4099787"/>
        <a:ext cx="7021346" cy="899269"/>
      </dsp:txXfrm>
    </dsp:sp>
    <dsp:sp modelId="{AB226201-88D8-4DB2-9A5F-81AD9F80503A}">
      <dsp:nvSpPr>
        <dsp:cNvPr id="0" name=""/>
        <dsp:cNvSpPr/>
      </dsp:nvSpPr>
      <dsp:spPr>
        <a:xfrm>
          <a:off x="0" y="3916416"/>
          <a:ext cx="3976871" cy="1245707"/>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AU" sz="3500" kern="1200" dirty="0"/>
            <a:t>Asset Protection</a:t>
          </a:r>
        </a:p>
      </dsp:txBody>
      <dsp:txXfrm>
        <a:off x="60810" y="3977226"/>
        <a:ext cx="3855251" cy="11240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0C9B9-A4A0-42F7-8BAE-5C43BD580B5F}">
      <dsp:nvSpPr>
        <dsp:cNvPr id="0" name=""/>
        <dsp:cNvSpPr/>
      </dsp:nvSpPr>
      <dsp:spPr>
        <a:xfrm>
          <a:off x="92586" y="3467939"/>
          <a:ext cx="4763531" cy="1821871"/>
        </a:xfrm>
        <a:prstGeom prst="roundRect">
          <a:avLst>
            <a:gd name="adj" fmla="val 10000"/>
          </a:avLst>
        </a:prstGeom>
        <a:solidFill>
          <a:srgbClr val="CFD5EA"/>
        </a:solidFill>
        <a:ln w="12700" cap="flat" cmpd="sng" algn="ctr">
          <a:solidFill>
            <a:srgbClr val="CFD5E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100000"/>
            </a:lnSpc>
            <a:spcBef>
              <a:spcPct val="0"/>
            </a:spcBef>
            <a:spcAft>
              <a:spcPct val="15000"/>
            </a:spcAft>
            <a:buChar char="•"/>
          </a:pPr>
          <a:endParaRPr lang="en-AU" sz="1200" kern="1200" dirty="0"/>
        </a:p>
        <a:p>
          <a:pPr marL="57150" lvl="1" indent="-57150" algn="l" defTabSz="444500">
            <a:lnSpc>
              <a:spcPct val="100000"/>
            </a:lnSpc>
            <a:spcBef>
              <a:spcPct val="0"/>
            </a:spcBef>
            <a:spcAft>
              <a:spcPct val="15000"/>
            </a:spcAft>
            <a:buChar char="•"/>
          </a:pPr>
          <a:endParaRPr lang="en-AU" sz="1000" kern="1200" dirty="0"/>
        </a:p>
        <a:p>
          <a:pPr marL="57150" lvl="1" indent="-57150" algn="l" defTabSz="444500">
            <a:lnSpc>
              <a:spcPct val="100000"/>
            </a:lnSpc>
            <a:spcBef>
              <a:spcPct val="0"/>
            </a:spcBef>
            <a:spcAft>
              <a:spcPct val="15000"/>
            </a:spcAft>
            <a:buChar char="•"/>
          </a:pPr>
          <a:endParaRPr lang="en-AU" sz="1000" kern="1200" dirty="0"/>
        </a:p>
      </dsp:txBody>
      <dsp:txXfrm>
        <a:off x="132607" y="3963428"/>
        <a:ext cx="3254430" cy="1286361"/>
      </dsp:txXfrm>
    </dsp:sp>
    <dsp:sp modelId="{E3CC0F30-C156-4DB9-B28F-EA371520C0F8}">
      <dsp:nvSpPr>
        <dsp:cNvPr id="0" name=""/>
        <dsp:cNvSpPr/>
      </dsp:nvSpPr>
      <dsp:spPr>
        <a:xfrm>
          <a:off x="6581567" y="596456"/>
          <a:ext cx="4467432" cy="1930706"/>
        </a:xfrm>
        <a:prstGeom prst="roundRect">
          <a:avLst>
            <a:gd name="adj" fmla="val 10000"/>
          </a:avLst>
        </a:prstGeom>
        <a:solidFill>
          <a:srgbClr val="CFD5EA"/>
        </a:solidFill>
        <a:ln w="12700" cap="flat" cmpd="sng" algn="ctr">
          <a:solidFill>
            <a:srgbClr val="CFD5E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100000"/>
            </a:lnSpc>
            <a:spcBef>
              <a:spcPct val="0"/>
            </a:spcBef>
            <a:spcAft>
              <a:spcPct val="15000"/>
            </a:spcAft>
            <a:buChar char="•"/>
          </a:pPr>
          <a:r>
            <a:rPr lang="en-AU" sz="1600" kern="1200" dirty="0"/>
            <a:t>Distribution of income. Capital for capital beneficiaries; e.g., life interest</a:t>
          </a:r>
        </a:p>
        <a:p>
          <a:pPr marL="171450" lvl="1" indent="-171450" algn="l" defTabSz="711200">
            <a:lnSpc>
              <a:spcPct val="100000"/>
            </a:lnSpc>
            <a:spcBef>
              <a:spcPct val="0"/>
            </a:spcBef>
            <a:spcAft>
              <a:spcPct val="15000"/>
            </a:spcAft>
            <a:buChar char="•"/>
          </a:pPr>
          <a:r>
            <a:rPr lang="en-AU" sz="1600" kern="1200" dirty="0"/>
            <a:t>Usually at least partly independent control</a:t>
          </a:r>
        </a:p>
        <a:p>
          <a:pPr marL="171450" lvl="1" indent="-171450" algn="l" defTabSz="711200">
            <a:lnSpc>
              <a:spcPct val="100000"/>
            </a:lnSpc>
            <a:spcBef>
              <a:spcPct val="0"/>
            </a:spcBef>
            <a:spcAft>
              <a:spcPct val="15000"/>
            </a:spcAft>
            <a:buChar char="•"/>
          </a:pPr>
          <a:r>
            <a:rPr lang="en-AU" sz="1600" kern="1200" dirty="0"/>
            <a:t>Potentially can include broad class of beneficiaries</a:t>
          </a:r>
        </a:p>
      </dsp:txBody>
      <dsp:txXfrm>
        <a:off x="7964208" y="638867"/>
        <a:ext cx="3042380" cy="1363208"/>
      </dsp:txXfrm>
    </dsp:sp>
    <dsp:sp modelId="{D53F271A-2B71-48C9-8D90-CF864C9604CA}">
      <dsp:nvSpPr>
        <dsp:cNvPr id="0" name=""/>
        <dsp:cNvSpPr/>
      </dsp:nvSpPr>
      <dsp:spPr>
        <a:xfrm>
          <a:off x="92172" y="596225"/>
          <a:ext cx="4655326" cy="1867543"/>
        </a:xfrm>
        <a:prstGeom prst="roundRect">
          <a:avLst>
            <a:gd name="adj" fmla="val 10000"/>
          </a:avLst>
        </a:prstGeom>
        <a:solidFill>
          <a:srgbClr val="CFD5EA"/>
        </a:solidFill>
        <a:ln w="12700" cap="flat" cmpd="sng" algn="ctr">
          <a:solidFill>
            <a:srgbClr val="CFD5EA"/>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AU" sz="1600" kern="1200" dirty="0"/>
            <a:t>Distribution of Income and Capital</a:t>
          </a:r>
        </a:p>
        <a:p>
          <a:pPr marL="171450" lvl="1" indent="-171450" algn="l" defTabSz="711200">
            <a:lnSpc>
              <a:spcPct val="90000"/>
            </a:lnSpc>
            <a:spcBef>
              <a:spcPct val="0"/>
            </a:spcBef>
            <a:spcAft>
              <a:spcPct val="15000"/>
            </a:spcAft>
            <a:buChar char="•"/>
          </a:pPr>
          <a:r>
            <a:rPr lang="en-AU" sz="1600" kern="1200" dirty="0"/>
            <a:t>Potentially broad class of beneficiaries</a:t>
          </a:r>
        </a:p>
        <a:p>
          <a:pPr marL="171450" lvl="1" indent="-171450" algn="l" defTabSz="711200">
            <a:lnSpc>
              <a:spcPct val="90000"/>
            </a:lnSpc>
            <a:spcBef>
              <a:spcPct val="0"/>
            </a:spcBef>
            <a:spcAft>
              <a:spcPct val="15000"/>
            </a:spcAft>
            <a:buChar char="•"/>
          </a:pPr>
          <a:r>
            <a:rPr lang="en-AU" sz="1600" kern="1200" dirty="0"/>
            <a:t>Beneficiary controlled</a:t>
          </a:r>
        </a:p>
      </dsp:txBody>
      <dsp:txXfrm>
        <a:off x="133196" y="637249"/>
        <a:ext cx="3176680" cy="1318609"/>
      </dsp:txXfrm>
    </dsp:sp>
    <dsp:sp modelId="{F2064B18-726D-4346-9715-4CAF82018EBE}">
      <dsp:nvSpPr>
        <dsp:cNvPr id="0" name=""/>
        <dsp:cNvSpPr/>
      </dsp:nvSpPr>
      <dsp:spPr>
        <a:xfrm>
          <a:off x="2959485" y="339770"/>
          <a:ext cx="2507113" cy="2507113"/>
        </a:xfrm>
        <a:prstGeom prst="pieWedge">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100000"/>
            </a:lnSpc>
            <a:spcBef>
              <a:spcPct val="0"/>
            </a:spcBef>
            <a:spcAft>
              <a:spcPct val="35000"/>
            </a:spcAft>
            <a:buNone/>
          </a:pPr>
          <a:r>
            <a:rPr lang="en-AU" sz="2100" kern="1200" dirty="0"/>
            <a:t>Testamentary Discretionary Trust</a:t>
          </a:r>
        </a:p>
      </dsp:txBody>
      <dsp:txXfrm>
        <a:off x="3693801" y="1074086"/>
        <a:ext cx="1772797" cy="1772797"/>
      </dsp:txXfrm>
    </dsp:sp>
    <dsp:sp modelId="{D43F2F5A-17ED-47AB-929A-A3FCC13B04BD}">
      <dsp:nvSpPr>
        <dsp:cNvPr id="0" name=""/>
        <dsp:cNvSpPr/>
      </dsp:nvSpPr>
      <dsp:spPr>
        <a:xfrm rot="5400000">
          <a:off x="5582401" y="339770"/>
          <a:ext cx="2507113" cy="2507113"/>
        </a:xfrm>
        <a:prstGeom prst="pieWedge">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100000"/>
            </a:lnSpc>
            <a:spcBef>
              <a:spcPct val="0"/>
            </a:spcBef>
            <a:spcAft>
              <a:spcPct val="35000"/>
            </a:spcAft>
            <a:buNone/>
          </a:pPr>
          <a:r>
            <a:rPr lang="en-AU" sz="2100" kern="1200" dirty="0"/>
            <a:t>Capital Protected</a:t>
          </a:r>
        </a:p>
      </dsp:txBody>
      <dsp:txXfrm rot="-5400000">
        <a:off x="5582401" y="1074086"/>
        <a:ext cx="1772797" cy="1772797"/>
      </dsp:txXfrm>
    </dsp:sp>
    <dsp:sp modelId="{3A099F45-CA33-4D31-B385-CE05DD6AD136}">
      <dsp:nvSpPr>
        <dsp:cNvPr id="0" name=""/>
        <dsp:cNvSpPr/>
      </dsp:nvSpPr>
      <dsp:spPr>
        <a:xfrm rot="10800000">
          <a:off x="5608851" y="2920140"/>
          <a:ext cx="2507113" cy="2507113"/>
        </a:xfrm>
        <a:prstGeom prst="pieWedge">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100000"/>
            </a:lnSpc>
            <a:spcBef>
              <a:spcPct val="0"/>
            </a:spcBef>
            <a:spcAft>
              <a:spcPct val="35000"/>
            </a:spcAft>
            <a:buNone/>
          </a:pPr>
          <a:r>
            <a:rPr lang="en-AU" sz="2100" kern="1200" dirty="0"/>
            <a:t>Protective Trust</a:t>
          </a:r>
        </a:p>
      </dsp:txBody>
      <dsp:txXfrm rot="10800000">
        <a:off x="5608851" y="2920140"/>
        <a:ext cx="1772797" cy="1772797"/>
      </dsp:txXfrm>
    </dsp:sp>
    <dsp:sp modelId="{F1A7B7EF-81EF-4A10-8FC0-22E82A193A97}">
      <dsp:nvSpPr>
        <dsp:cNvPr id="0" name=""/>
        <dsp:cNvSpPr/>
      </dsp:nvSpPr>
      <dsp:spPr>
        <a:xfrm rot="16200000">
          <a:off x="2959485" y="2962686"/>
          <a:ext cx="2507113" cy="2507113"/>
        </a:xfrm>
        <a:prstGeom prst="pieWedge">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100000"/>
            </a:lnSpc>
            <a:spcBef>
              <a:spcPct val="0"/>
            </a:spcBef>
            <a:spcAft>
              <a:spcPct val="35000"/>
            </a:spcAft>
            <a:buNone/>
          </a:pPr>
          <a:r>
            <a:rPr lang="en-AU" sz="2100" kern="1200" dirty="0"/>
            <a:t>Trust for minors</a:t>
          </a:r>
        </a:p>
      </dsp:txBody>
      <dsp:txXfrm rot="5400000">
        <a:off x="3693801" y="2962686"/>
        <a:ext cx="1772797" cy="1772797"/>
      </dsp:txXfrm>
    </dsp:sp>
    <dsp:sp modelId="{1F1B4684-7725-4D2A-AD55-8103DAB136CF}">
      <dsp:nvSpPr>
        <dsp:cNvPr id="0" name=""/>
        <dsp:cNvSpPr/>
      </dsp:nvSpPr>
      <dsp:spPr>
        <a:xfrm>
          <a:off x="-114487" y="2956882"/>
          <a:ext cx="865620" cy="752713"/>
        </a:xfrm>
        <a:prstGeom prst="circularArrow">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2B51F5-6889-4852-AA83-1F3CAE012767}">
      <dsp:nvSpPr>
        <dsp:cNvPr id="0" name=""/>
        <dsp:cNvSpPr/>
      </dsp:nvSpPr>
      <dsp:spPr>
        <a:xfrm rot="10800000">
          <a:off x="1027404" y="2587115"/>
          <a:ext cx="865620" cy="752713"/>
        </a:xfrm>
        <a:prstGeom prst="circularArrow">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A50FC-DF1E-4C40-BC20-E851AB36DD7B}">
      <dsp:nvSpPr>
        <dsp:cNvPr id="0" name=""/>
        <dsp:cNvSpPr/>
      </dsp:nvSpPr>
      <dsp:spPr>
        <a:xfrm rot="5400000">
          <a:off x="6536839" y="-2671911"/>
          <a:ext cx="1424117" cy="7069994"/>
        </a:xfrm>
        <a:prstGeom prst="round2SameRect">
          <a:avLst/>
        </a:prstGeom>
        <a:solidFill>
          <a:srgbClr val="CFD5EA">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a:t>In Victoria, beneficiaries must be an eligible person to be able to make a family provision claim </a:t>
          </a:r>
        </a:p>
        <a:p>
          <a:pPr marL="114300" lvl="1" indent="-114300" algn="l" defTabSz="622300">
            <a:lnSpc>
              <a:spcPct val="90000"/>
            </a:lnSpc>
            <a:spcBef>
              <a:spcPct val="0"/>
            </a:spcBef>
            <a:spcAft>
              <a:spcPct val="15000"/>
            </a:spcAft>
            <a:buChar char="•"/>
          </a:pPr>
          <a:r>
            <a:rPr lang="en-AU" sz="1400" kern="1200" dirty="0"/>
            <a:t>Examples include spouse, children, stepchildren and other member of the household depending on the circumstances – s 90 of Administration and Probate Act </a:t>
          </a:r>
        </a:p>
      </dsp:txBody>
      <dsp:txXfrm rot="-5400000">
        <a:off x="3713901" y="220547"/>
        <a:ext cx="7000474" cy="1285077"/>
      </dsp:txXfrm>
    </dsp:sp>
    <dsp:sp modelId="{F3BE898B-F2CC-434A-B8DE-2D89C1D1B7D9}">
      <dsp:nvSpPr>
        <dsp:cNvPr id="0" name=""/>
        <dsp:cNvSpPr/>
      </dsp:nvSpPr>
      <dsp:spPr>
        <a:xfrm>
          <a:off x="260544" y="2149"/>
          <a:ext cx="3455782" cy="1649318"/>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kern="1200" dirty="0"/>
            <a:t>Eligible persons</a:t>
          </a:r>
        </a:p>
      </dsp:txBody>
      <dsp:txXfrm>
        <a:off x="341057" y="82662"/>
        <a:ext cx="3294756" cy="1488292"/>
      </dsp:txXfrm>
    </dsp:sp>
    <dsp:sp modelId="{A1FB2B0A-AD36-4084-BDE9-FA76FBCE4130}">
      <dsp:nvSpPr>
        <dsp:cNvPr id="0" name=""/>
        <dsp:cNvSpPr/>
      </dsp:nvSpPr>
      <dsp:spPr>
        <a:xfrm rot="5400000">
          <a:off x="6539265" y="-947564"/>
          <a:ext cx="1424117" cy="706999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a:t>Testators needs to ensure that adequate provision is made for their proper support and maintenance of their spouse – what does this mean?</a:t>
          </a:r>
        </a:p>
        <a:p>
          <a:pPr marL="114300" lvl="1" indent="-114300" algn="l" defTabSz="622300">
            <a:lnSpc>
              <a:spcPct val="90000"/>
            </a:lnSpc>
            <a:spcBef>
              <a:spcPct val="0"/>
            </a:spcBef>
            <a:spcAft>
              <a:spcPct val="15000"/>
            </a:spcAft>
            <a:buChar char="•"/>
          </a:pPr>
          <a:r>
            <a:rPr lang="en-AU" sz="1400" kern="1200" dirty="0"/>
            <a:t>Can be challenging in blended families where there are children from previous relationships </a:t>
          </a:r>
        </a:p>
        <a:p>
          <a:pPr marL="114300" lvl="1" indent="-114300" algn="l" defTabSz="622300">
            <a:lnSpc>
              <a:spcPct val="90000"/>
            </a:lnSpc>
            <a:spcBef>
              <a:spcPct val="0"/>
            </a:spcBef>
            <a:spcAft>
              <a:spcPct val="15000"/>
            </a:spcAft>
            <a:buChar char="•"/>
          </a:pPr>
          <a:r>
            <a:rPr lang="en-AU" sz="1400" kern="1200" dirty="0"/>
            <a:t>Need to consider the size and nature of the estate and the circumstances of beneficiaries</a:t>
          </a:r>
        </a:p>
      </dsp:txBody>
      <dsp:txXfrm rot="-5400000">
        <a:off x="3716327" y="1944894"/>
        <a:ext cx="7000474" cy="1285077"/>
      </dsp:txXfrm>
    </dsp:sp>
    <dsp:sp modelId="{4395EFE2-D68B-4B7F-A022-F4A5DF8E7148}">
      <dsp:nvSpPr>
        <dsp:cNvPr id="0" name=""/>
        <dsp:cNvSpPr/>
      </dsp:nvSpPr>
      <dsp:spPr>
        <a:xfrm>
          <a:off x="260544" y="1762773"/>
          <a:ext cx="3455782" cy="1649318"/>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kern="1200" dirty="0"/>
            <a:t>Blended families</a:t>
          </a:r>
        </a:p>
      </dsp:txBody>
      <dsp:txXfrm>
        <a:off x="341057" y="1843286"/>
        <a:ext cx="3294756" cy="1488292"/>
      </dsp:txXfrm>
    </dsp:sp>
    <dsp:sp modelId="{2C7E16AE-F27F-468E-BE29-4A3446F12D5E}">
      <dsp:nvSpPr>
        <dsp:cNvPr id="0" name=""/>
        <dsp:cNvSpPr/>
      </dsp:nvSpPr>
      <dsp:spPr>
        <a:xfrm rot="5400000">
          <a:off x="6519818" y="796248"/>
          <a:ext cx="1424117" cy="706999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a:t>6 months from the date of the grant of representation for family provision claims </a:t>
          </a:r>
        </a:p>
        <a:p>
          <a:pPr marL="114300" lvl="1" indent="-114300" algn="l" defTabSz="622300">
            <a:lnSpc>
              <a:spcPct val="90000"/>
            </a:lnSpc>
            <a:spcBef>
              <a:spcPct val="0"/>
            </a:spcBef>
            <a:spcAft>
              <a:spcPct val="15000"/>
            </a:spcAft>
            <a:buChar char="•"/>
          </a:pPr>
          <a:r>
            <a:rPr lang="en-AU" sz="1400" kern="1200" dirty="0"/>
            <a:t>Application outside of the timeframe can be considered with supporting evidence addressing delay provided the estate is not distributed </a:t>
          </a:r>
        </a:p>
      </dsp:txBody>
      <dsp:txXfrm rot="-5400000">
        <a:off x="3696880" y="3688706"/>
        <a:ext cx="7000474" cy="1285077"/>
      </dsp:txXfrm>
    </dsp:sp>
    <dsp:sp modelId="{A7258063-B299-49AF-8DCD-72270DC4541E}">
      <dsp:nvSpPr>
        <dsp:cNvPr id="0" name=""/>
        <dsp:cNvSpPr/>
      </dsp:nvSpPr>
      <dsp:spPr>
        <a:xfrm>
          <a:off x="260544" y="3523397"/>
          <a:ext cx="3455782" cy="1649318"/>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kern="1200" dirty="0"/>
            <a:t>Time limits for application</a:t>
          </a:r>
        </a:p>
      </dsp:txBody>
      <dsp:txXfrm>
        <a:off x="341057" y="3603910"/>
        <a:ext cx="3294756" cy="14882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28FF6-1F19-48E9-A542-70C3112E3E4F}">
      <dsp:nvSpPr>
        <dsp:cNvPr id="0" name=""/>
        <dsp:cNvSpPr/>
      </dsp:nvSpPr>
      <dsp:spPr>
        <a:xfrm>
          <a:off x="0" y="1323215"/>
          <a:ext cx="11046865" cy="868198"/>
        </a:xfrm>
        <a:prstGeom prst="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endParaRPr lang="en-AU" sz="2500" kern="1200" dirty="0"/>
        </a:p>
      </dsp:txBody>
      <dsp:txXfrm>
        <a:off x="0" y="1323215"/>
        <a:ext cx="11046865" cy="468827"/>
      </dsp:txXfrm>
    </dsp:sp>
    <dsp:sp modelId="{627E97F6-D0C1-44DF-ABBB-FF1FFD59FEC2}">
      <dsp:nvSpPr>
        <dsp:cNvPr id="0" name=""/>
        <dsp:cNvSpPr/>
      </dsp:nvSpPr>
      <dsp:spPr>
        <a:xfrm>
          <a:off x="0" y="1365630"/>
          <a:ext cx="11046865" cy="7908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AU" sz="1500" kern="1200" dirty="0"/>
            <a:t>The definition of ‘</a:t>
          </a:r>
          <a:r>
            <a:rPr lang="en-AU" sz="1500" b="1" kern="1200" dirty="0"/>
            <a:t>dependant</a:t>
          </a:r>
          <a:r>
            <a:rPr lang="en-AU" sz="1500" kern="1200" dirty="0"/>
            <a:t>’ is defined </a:t>
          </a:r>
          <a:r>
            <a:rPr lang="en-AU" sz="1500" b="1" kern="1200" dirty="0"/>
            <a:t>differently</a:t>
          </a:r>
          <a:r>
            <a:rPr lang="en-AU" sz="1500" kern="1200" dirty="0"/>
            <a:t> under </a:t>
          </a:r>
          <a:r>
            <a:rPr lang="en-AU" sz="1500" b="1" kern="1200" dirty="0"/>
            <a:t>superannuation law </a:t>
          </a:r>
          <a:r>
            <a:rPr lang="en-AU" sz="1500" kern="1200" dirty="0"/>
            <a:t>under the </a:t>
          </a:r>
          <a:r>
            <a:rPr lang="en-GB" sz="1500" kern="1200" dirty="0"/>
            <a:t>Superannuation Industry (Supervision) Act 1993 (SIS Act) </a:t>
          </a:r>
          <a:r>
            <a:rPr lang="en-AU" sz="1500" kern="1200" dirty="0"/>
            <a:t>and </a:t>
          </a:r>
          <a:r>
            <a:rPr lang="en-AU" sz="1500" b="1" kern="1200" dirty="0"/>
            <a:t>taxation law </a:t>
          </a:r>
          <a:r>
            <a:rPr lang="en-AU" sz="1500" kern="1200" dirty="0"/>
            <a:t>under the ITAA97 </a:t>
          </a:r>
          <a:r>
            <a:rPr lang="en-GB" sz="1500" b="1" kern="1200" dirty="0"/>
            <a:t>which means</a:t>
          </a:r>
          <a:r>
            <a:rPr lang="en-GB" sz="1500" kern="1200" dirty="0"/>
            <a:t> not all beneficiaries can receive the death benefits </a:t>
          </a:r>
          <a:r>
            <a:rPr lang="en-GB" sz="1500" b="1" kern="1200" dirty="0"/>
            <a:t>tax free</a:t>
          </a:r>
          <a:r>
            <a:rPr lang="en-GB" sz="1500" kern="1200" dirty="0"/>
            <a:t>. Further, some beneficiaries may only receive a </a:t>
          </a:r>
          <a:r>
            <a:rPr lang="en-GB" sz="1500" b="1" kern="1200" dirty="0"/>
            <a:t>lump sum payment </a:t>
          </a:r>
          <a:r>
            <a:rPr lang="en-GB" sz="1500" kern="1200" dirty="0"/>
            <a:t>while others are permitted to take an </a:t>
          </a:r>
          <a:r>
            <a:rPr lang="en-GB" sz="1500" b="1" kern="1200" dirty="0"/>
            <a:t>income stream</a:t>
          </a:r>
          <a:endParaRPr lang="en-AU" sz="1500" b="1" kern="1200" dirty="0"/>
        </a:p>
      </dsp:txBody>
      <dsp:txXfrm>
        <a:off x="0" y="1365630"/>
        <a:ext cx="11046865" cy="790899"/>
      </dsp:txXfrm>
    </dsp:sp>
    <dsp:sp modelId="{BC61E7F4-5B4B-4ABC-9FD3-C63ACFC3EEC6}">
      <dsp:nvSpPr>
        <dsp:cNvPr id="0" name=""/>
        <dsp:cNvSpPr/>
      </dsp:nvSpPr>
      <dsp:spPr>
        <a:xfrm rot="10800000">
          <a:off x="0" y="948"/>
          <a:ext cx="11046865" cy="1335290"/>
        </a:xfrm>
        <a:prstGeom prst="upArrowCallou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endParaRPr lang="en-AU" sz="2500" kern="1200" dirty="0"/>
        </a:p>
      </dsp:txBody>
      <dsp:txXfrm rot="-10800000">
        <a:off x="0" y="948"/>
        <a:ext cx="11046865" cy="468686"/>
      </dsp:txXfrm>
    </dsp:sp>
    <dsp:sp modelId="{93B16C47-2585-48F6-A74D-01103774EA3C}">
      <dsp:nvSpPr>
        <dsp:cNvPr id="0" name=""/>
        <dsp:cNvSpPr/>
      </dsp:nvSpPr>
      <dsp:spPr>
        <a:xfrm>
          <a:off x="0" y="40349"/>
          <a:ext cx="11046865" cy="79089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GB" sz="1400" kern="1200" dirty="0"/>
            <a:t>On the death of a member, their superannuation ‘death benefits’ must be cashed out as soon as practicable, with death being a ‘compulsory cashing’ requirement. This requires the member’s death benefits to be cashed in favour of </a:t>
          </a:r>
          <a:r>
            <a:rPr lang="en-GB" sz="1400" b="1" kern="1200" dirty="0"/>
            <a:t>one or more of their dependants</a:t>
          </a:r>
          <a:r>
            <a:rPr lang="en-GB" sz="1400" kern="1200" dirty="0"/>
            <a:t> or </a:t>
          </a:r>
          <a:r>
            <a:rPr lang="en-AU" sz="1400" b="1" kern="1200" dirty="0"/>
            <a:t>their legal personal representative</a:t>
          </a:r>
          <a:endParaRPr lang="en-AU" sz="1400" kern="1200" dirty="0"/>
        </a:p>
      </dsp:txBody>
      <dsp:txXfrm>
        <a:off x="0" y="40349"/>
        <a:ext cx="11046865" cy="7908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9930AB-14D4-4C59-A15D-5F1317FF0E38}">
      <dsp:nvSpPr>
        <dsp:cNvPr id="0" name=""/>
        <dsp:cNvSpPr/>
      </dsp:nvSpPr>
      <dsp:spPr>
        <a:xfrm>
          <a:off x="0" y="255544"/>
          <a:ext cx="11046865" cy="98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7360" tIns="270764" rIns="857360" bIns="92456" numCol="1" spcCol="1270" anchor="t" anchorCtr="0">
          <a:noAutofit/>
        </a:bodyPr>
        <a:lstStyle/>
        <a:p>
          <a:pPr marL="114300" lvl="1" indent="-114300" algn="l" defTabSz="577850">
            <a:lnSpc>
              <a:spcPct val="90000"/>
            </a:lnSpc>
            <a:spcBef>
              <a:spcPct val="0"/>
            </a:spcBef>
            <a:spcAft>
              <a:spcPct val="15000"/>
            </a:spcAft>
            <a:buChar char="•"/>
          </a:pPr>
          <a:r>
            <a:rPr lang="en-AU" sz="1300" kern="1200" dirty="0"/>
            <a:t>Spouse or de facto partner of the deceased</a:t>
          </a:r>
        </a:p>
        <a:p>
          <a:pPr marL="114300" lvl="1" indent="-114300" algn="l" defTabSz="577850">
            <a:lnSpc>
              <a:spcPct val="90000"/>
            </a:lnSpc>
            <a:spcBef>
              <a:spcPct val="0"/>
            </a:spcBef>
            <a:spcAft>
              <a:spcPct val="15000"/>
            </a:spcAft>
            <a:buChar char="•"/>
          </a:pPr>
          <a:r>
            <a:rPr lang="en-AU" sz="1300" kern="1200" dirty="0"/>
            <a:t>Child of the deceased (any age) including some stepchildren</a:t>
          </a:r>
        </a:p>
        <a:p>
          <a:pPr marL="114300" lvl="1" indent="-114300" algn="l" defTabSz="577850">
            <a:lnSpc>
              <a:spcPct val="90000"/>
            </a:lnSpc>
            <a:spcBef>
              <a:spcPct val="0"/>
            </a:spcBef>
            <a:spcAft>
              <a:spcPct val="15000"/>
            </a:spcAft>
            <a:buChar char="•"/>
          </a:pPr>
          <a:r>
            <a:rPr lang="en-AU" sz="1300" kern="1200" dirty="0"/>
            <a:t>Any person with whom the deceased had an interdependency relationship </a:t>
          </a:r>
        </a:p>
      </dsp:txBody>
      <dsp:txXfrm>
        <a:off x="0" y="255544"/>
        <a:ext cx="11046865" cy="982800"/>
      </dsp:txXfrm>
    </dsp:sp>
    <dsp:sp modelId="{7BFC50EE-9F22-47E3-9E43-2DD5E811AA98}">
      <dsp:nvSpPr>
        <dsp:cNvPr id="0" name=""/>
        <dsp:cNvSpPr/>
      </dsp:nvSpPr>
      <dsp:spPr>
        <a:xfrm>
          <a:off x="552343" y="63664"/>
          <a:ext cx="7732806" cy="383760"/>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282" tIns="0" rIns="292282" bIns="0" numCol="1" spcCol="1270" anchor="ctr" anchorCtr="0">
          <a:noAutofit/>
        </a:bodyPr>
        <a:lstStyle/>
        <a:p>
          <a:pPr marL="0" lvl="0" indent="0" algn="ctr" defTabSz="1111250">
            <a:lnSpc>
              <a:spcPct val="90000"/>
            </a:lnSpc>
            <a:spcBef>
              <a:spcPct val="0"/>
            </a:spcBef>
            <a:spcAft>
              <a:spcPct val="35000"/>
            </a:spcAft>
            <a:buNone/>
          </a:pPr>
          <a:r>
            <a:rPr lang="en-AU" sz="2500" b="0" kern="1200" dirty="0"/>
            <a:t>SIS dependant </a:t>
          </a:r>
        </a:p>
      </dsp:txBody>
      <dsp:txXfrm>
        <a:off x="571077" y="82398"/>
        <a:ext cx="7695338" cy="346292"/>
      </dsp:txXfrm>
    </dsp:sp>
    <dsp:sp modelId="{7BC20CA9-42AB-4D4F-A5EF-DAF238760E93}">
      <dsp:nvSpPr>
        <dsp:cNvPr id="0" name=""/>
        <dsp:cNvSpPr/>
      </dsp:nvSpPr>
      <dsp:spPr>
        <a:xfrm>
          <a:off x="0" y="1500424"/>
          <a:ext cx="11046865" cy="13923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7360" tIns="270764" rIns="857360" bIns="92456" numCol="1" spcCol="1270" anchor="t" anchorCtr="0">
          <a:noAutofit/>
        </a:bodyPr>
        <a:lstStyle/>
        <a:p>
          <a:pPr marL="114300" lvl="1" indent="-114300" algn="l" defTabSz="577850">
            <a:lnSpc>
              <a:spcPct val="90000"/>
            </a:lnSpc>
            <a:spcBef>
              <a:spcPct val="0"/>
            </a:spcBef>
            <a:spcAft>
              <a:spcPct val="15000"/>
            </a:spcAft>
            <a:buChar char="•"/>
          </a:pPr>
          <a:r>
            <a:rPr lang="en-AU" sz="1300" kern="1200" dirty="0"/>
            <a:t>Spouse or de facto partner of the deceased</a:t>
          </a:r>
        </a:p>
        <a:p>
          <a:pPr marL="114300" lvl="1" indent="-114300" algn="l" defTabSz="577850">
            <a:lnSpc>
              <a:spcPct val="90000"/>
            </a:lnSpc>
            <a:spcBef>
              <a:spcPct val="0"/>
            </a:spcBef>
            <a:spcAft>
              <a:spcPct val="15000"/>
            </a:spcAft>
            <a:buChar char="•"/>
          </a:pPr>
          <a:r>
            <a:rPr lang="en-AU" sz="1300" kern="1200" dirty="0"/>
            <a:t>Former spouse or de facto spouse of the deceased</a:t>
          </a:r>
        </a:p>
        <a:p>
          <a:pPr marL="114300" lvl="1" indent="-114300" algn="l" defTabSz="577850">
            <a:lnSpc>
              <a:spcPct val="90000"/>
            </a:lnSpc>
            <a:spcBef>
              <a:spcPct val="0"/>
            </a:spcBef>
            <a:spcAft>
              <a:spcPct val="15000"/>
            </a:spcAft>
            <a:buChar char="•"/>
          </a:pPr>
          <a:r>
            <a:rPr lang="en-AU" sz="1300" kern="1200" dirty="0"/>
            <a:t>Child of the deceased under 18 years old; </a:t>
          </a:r>
        </a:p>
        <a:p>
          <a:pPr marL="114300" lvl="1" indent="-114300" algn="l" defTabSz="577850">
            <a:lnSpc>
              <a:spcPct val="90000"/>
            </a:lnSpc>
            <a:spcBef>
              <a:spcPct val="0"/>
            </a:spcBef>
            <a:spcAft>
              <a:spcPct val="15000"/>
            </a:spcAft>
            <a:buChar char="•"/>
          </a:pPr>
          <a:r>
            <a:rPr lang="en-AU" sz="1300" kern="1200" dirty="0"/>
            <a:t>Any person with whom the deceased had an interdependency relationship </a:t>
          </a:r>
        </a:p>
        <a:p>
          <a:pPr marL="114300" lvl="1" indent="-114300" algn="l" defTabSz="577850">
            <a:lnSpc>
              <a:spcPct val="90000"/>
            </a:lnSpc>
            <a:spcBef>
              <a:spcPct val="0"/>
            </a:spcBef>
            <a:spcAft>
              <a:spcPct val="15000"/>
            </a:spcAft>
            <a:buChar char="•"/>
          </a:pPr>
          <a:r>
            <a:rPr lang="en-AU" sz="1300" kern="1200" dirty="0"/>
            <a:t>Any other person who was a dependant of the deceased just before he or she died </a:t>
          </a:r>
        </a:p>
      </dsp:txBody>
      <dsp:txXfrm>
        <a:off x="0" y="1500424"/>
        <a:ext cx="11046865" cy="1392300"/>
      </dsp:txXfrm>
    </dsp:sp>
    <dsp:sp modelId="{47A30DA8-8ECB-4EE5-9137-F554E32AFB82}">
      <dsp:nvSpPr>
        <dsp:cNvPr id="0" name=""/>
        <dsp:cNvSpPr/>
      </dsp:nvSpPr>
      <dsp:spPr>
        <a:xfrm>
          <a:off x="552343" y="1308544"/>
          <a:ext cx="7732806" cy="383760"/>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282" tIns="0" rIns="292282" bIns="0" numCol="1" spcCol="1270" anchor="ctr" anchorCtr="0">
          <a:noAutofit/>
        </a:bodyPr>
        <a:lstStyle/>
        <a:p>
          <a:pPr marL="0" lvl="0" indent="0" algn="ctr" defTabSz="1111250">
            <a:lnSpc>
              <a:spcPct val="90000"/>
            </a:lnSpc>
            <a:spcBef>
              <a:spcPct val="0"/>
            </a:spcBef>
            <a:spcAft>
              <a:spcPct val="35000"/>
            </a:spcAft>
            <a:buNone/>
          </a:pPr>
          <a:r>
            <a:rPr lang="en-AU" sz="2500" b="0" kern="1200" dirty="0"/>
            <a:t>Tax dependant </a:t>
          </a:r>
        </a:p>
      </dsp:txBody>
      <dsp:txXfrm>
        <a:off x="571077" y="1327278"/>
        <a:ext cx="7695338" cy="3462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A50FC-DF1E-4C40-BC20-E851AB36DD7B}">
      <dsp:nvSpPr>
        <dsp:cNvPr id="0" name=""/>
        <dsp:cNvSpPr/>
      </dsp:nvSpPr>
      <dsp:spPr>
        <a:xfrm rot="5400000">
          <a:off x="6781173" y="-2683028"/>
          <a:ext cx="1233370" cy="6962690"/>
        </a:xfrm>
        <a:prstGeom prst="round2SameRect">
          <a:avLst/>
        </a:prstGeom>
        <a:solidFill>
          <a:srgbClr val="CFD5EA">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Font typeface="+mj-lt"/>
            <a:buAutoNum type="arabicPeriod"/>
          </a:pPr>
          <a:r>
            <a:rPr lang="en-AU" sz="2200" kern="1200" dirty="0"/>
            <a:t>Binding death benefit nominations</a:t>
          </a:r>
        </a:p>
        <a:p>
          <a:pPr marL="228600" lvl="1" indent="-228600" algn="l" defTabSz="977900">
            <a:lnSpc>
              <a:spcPct val="90000"/>
            </a:lnSpc>
            <a:spcBef>
              <a:spcPct val="0"/>
            </a:spcBef>
            <a:spcAft>
              <a:spcPct val="15000"/>
            </a:spcAft>
            <a:buFont typeface="+mj-lt"/>
            <a:buAutoNum type="arabicPeriod"/>
          </a:pPr>
          <a:r>
            <a:rPr lang="en-US" sz="2200" kern="1200" dirty="0"/>
            <a:t>Reversionary pension nominations</a:t>
          </a:r>
          <a:endParaRPr lang="en-AU" sz="2200" kern="1200" dirty="0"/>
        </a:p>
        <a:p>
          <a:pPr marL="228600" lvl="1" indent="-228600" algn="l" defTabSz="977900">
            <a:lnSpc>
              <a:spcPct val="90000"/>
            </a:lnSpc>
            <a:spcBef>
              <a:spcPct val="0"/>
            </a:spcBef>
            <a:spcAft>
              <a:spcPct val="15000"/>
            </a:spcAft>
            <a:buFont typeface="+mj-lt"/>
            <a:buAutoNum type="arabicPeriod"/>
          </a:pPr>
          <a:r>
            <a:rPr lang="en-US" sz="2200" kern="1200" dirty="0"/>
            <a:t>Death benefit agreements</a:t>
          </a:r>
          <a:endParaRPr lang="en-AU" sz="2200" kern="1200" dirty="0"/>
        </a:p>
      </dsp:txBody>
      <dsp:txXfrm rot="-5400000">
        <a:off x="3916513" y="241840"/>
        <a:ext cx="6902482" cy="1112954"/>
      </dsp:txXfrm>
    </dsp:sp>
    <dsp:sp modelId="{F3BE898B-F2CC-434A-B8DE-2D89C1D1B7D9}">
      <dsp:nvSpPr>
        <dsp:cNvPr id="0" name=""/>
        <dsp:cNvSpPr/>
      </dsp:nvSpPr>
      <dsp:spPr>
        <a:xfrm>
          <a:off x="0" y="2335"/>
          <a:ext cx="3916513" cy="1541713"/>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dirty="0"/>
            <a:t>Whether there is a binding direction to the trustee</a:t>
          </a:r>
          <a:endParaRPr lang="en-AU" sz="3000" kern="1200" dirty="0"/>
        </a:p>
      </dsp:txBody>
      <dsp:txXfrm>
        <a:off x="75260" y="77595"/>
        <a:ext cx="3765993" cy="1391193"/>
      </dsp:txXfrm>
    </dsp:sp>
    <dsp:sp modelId="{A1FB2B0A-AD36-4084-BDE9-FA76FBCE4130}">
      <dsp:nvSpPr>
        <dsp:cNvPr id="0" name=""/>
        <dsp:cNvSpPr/>
      </dsp:nvSpPr>
      <dsp:spPr>
        <a:xfrm rot="5400000">
          <a:off x="6781173" y="-1089353"/>
          <a:ext cx="1233370" cy="696269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Font typeface="+mj-lt"/>
            <a:buAutoNum type="arabicPeriod"/>
          </a:pPr>
          <a:r>
            <a:rPr lang="en-AU" sz="2200" kern="1200" dirty="0"/>
            <a:t>Who can receive benefits</a:t>
          </a:r>
        </a:p>
        <a:p>
          <a:pPr marL="228600" lvl="1" indent="-228600" algn="l" defTabSz="977900">
            <a:lnSpc>
              <a:spcPct val="90000"/>
            </a:lnSpc>
            <a:spcBef>
              <a:spcPct val="0"/>
            </a:spcBef>
            <a:spcAft>
              <a:spcPct val="15000"/>
            </a:spcAft>
            <a:buFont typeface="+mj-lt"/>
            <a:buAutoNum type="arabicPeriod"/>
          </a:pPr>
          <a:r>
            <a:rPr lang="en-US" sz="2200" kern="1200" dirty="0"/>
            <a:t>What documentation needs to be in place</a:t>
          </a:r>
          <a:endParaRPr lang="en-AU" sz="2200" kern="1200" dirty="0"/>
        </a:p>
        <a:p>
          <a:pPr marL="228600" lvl="1" indent="-228600" algn="l" defTabSz="977900">
            <a:lnSpc>
              <a:spcPct val="90000"/>
            </a:lnSpc>
            <a:spcBef>
              <a:spcPct val="0"/>
            </a:spcBef>
            <a:spcAft>
              <a:spcPct val="15000"/>
            </a:spcAft>
            <a:buFont typeface="+mj-lt"/>
            <a:buAutoNum type="arabicPeriod"/>
          </a:pPr>
          <a:r>
            <a:rPr lang="en-US" sz="2200" kern="1200" dirty="0"/>
            <a:t>How the benefits are paid</a:t>
          </a:r>
          <a:endParaRPr lang="en-AU" sz="2200" kern="1200" dirty="0"/>
        </a:p>
      </dsp:txBody>
      <dsp:txXfrm rot="-5400000">
        <a:off x="3916513" y="1835515"/>
        <a:ext cx="6902482" cy="1112954"/>
      </dsp:txXfrm>
    </dsp:sp>
    <dsp:sp modelId="{4395EFE2-D68B-4B7F-A022-F4A5DF8E7148}">
      <dsp:nvSpPr>
        <dsp:cNvPr id="0" name=""/>
        <dsp:cNvSpPr/>
      </dsp:nvSpPr>
      <dsp:spPr>
        <a:xfrm>
          <a:off x="0" y="1621134"/>
          <a:ext cx="3916513" cy="1541713"/>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AU" sz="3000" kern="1200" dirty="0"/>
            <a:t>Terms of the trust deed</a:t>
          </a:r>
        </a:p>
      </dsp:txBody>
      <dsp:txXfrm>
        <a:off x="75260" y="1696394"/>
        <a:ext cx="3765993" cy="1391193"/>
      </dsp:txXfrm>
    </dsp:sp>
    <dsp:sp modelId="{2C7E16AE-F27F-468E-BE29-4A3446F12D5E}">
      <dsp:nvSpPr>
        <dsp:cNvPr id="0" name=""/>
        <dsp:cNvSpPr/>
      </dsp:nvSpPr>
      <dsp:spPr>
        <a:xfrm rot="5400000">
          <a:off x="6762021" y="517802"/>
          <a:ext cx="1233370" cy="696269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Font typeface="+mj-lt"/>
            <a:buAutoNum type="arabicPeriod"/>
          </a:pPr>
          <a:r>
            <a:rPr lang="en-AU" sz="2200" kern="1200" dirty="0"/>
            <a:t>Fiduciary obligations</a:t>
          </a:r>
        </a:p>
        <a:p>
          <a:pPr marL="228600" lvl="1" indent="-228600" algn="l" defTabSz="977900">
            <a:lnSpc>
              <a:spcPct val="90000"/>
            </a:lnSpc>
            <a:spcBef>
              <a:spcPct val="0"/>
            </a:spcBef>
            <a:spcAft>
              <a:spcPct val="15000"/>
            </a:spcAft>
            <a:buFont typeface="+mj-lt"/>
            <a:buAutoNum type="arabicPeriod"/>
          </a:pPr>
          <a:r>
            <a:rPr lang="en-US" sz="2200" kern="1200" dirty="0"/>
            <a:t>Terms of the trust deed</a:t>
          </a:r>
          <a:endParaRPr lang="en-AU" sz="2200" kern="1200" dirty="0"/>
        </a:p>
      </dsp:txBody>
      <dsp:txXfrm rot="-5400000">
        <a:off x="3897361" y="3442670"/>
        <a:ext cx="6902482" cy="1112954"/>
      </dsp:txXfrm>
    </dsp:sp>
    <dsp:sp modelId="{A7258063-B299-49AF-8DCD-72270DC4541E}">
      <dsp:nvSpPr>
        <dsp:cNvPr id="0" name=""/>
        <dsp:cNvSpPr/>
      </dsp:nvSpPr>
      <dsp:spPr>
        <a:xfrm>
          <a:off x="0" y="3239933"/>
          <a:ext cx="3916513" cy="1541713"/>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AU" sz="3000" kern="1200" dirty="0"/>
            <a:t>Trustee obligations</a:t>
          </a:r>
        </a:p>
      </dsp:txBody>
      <dsp:txXfrm>
        <a:off x="75260" y="3315193"/>
        <a:ext cx="3765993" cy="13911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A50FC-DF1E-4C40-BC20-E851AB36DD7B}">
      <dsp:nvSpPr>
        <dsp:cNvPr id="0" name=""/>
        <dsp:cNvSpPr/>
      </dsp:nvSpPr>
      <dsp:spPr>
        <a:xfrm rot="5400000">
          <a:off x="6085953" y="-2438214"/>
          <a:ext cx="2233447" cy="7353053"/>
        </a:xfrm>
        <a:prstGeom prst="round2SameRect">
          <a:avLst/>
        </a:prstGeom>
        <a:solidFill>
          <a:srgbClr val="CFD5EA">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360000" lvl="1" indent="-228600" algn="l" defTabSz="889000">
            <a:lnSpc>
              <a:spcPct val="90000"/>
            </a:lnSpc>
            <a:spcBef>
              <a:spcPct val="0"/>
            </a:spcBef>
            <a:spcAft>
              <a:spcPct val="15000"/>
            </a:spcAft>
            <a:buFont typeface="+mj-lt"/>
            <a:buAutoNum type="arabicPeriod"/>
          </a:pPr>
          <a:r>
            <a:rPr lang="en-AU" sz="2000" kern="1200" dirty="0"/>
            <a:t>Binding direction to the trustee</a:t>
          </a:r>
        </a:p>
        <a:p>
          <a:pPr marL="360000" lvl="1" indent="-228600" algn="l" defTabSz="889000">
            <a:lnSpc>
              <a:spcPct val="90000"/>
            </a:lnSpc>
            <a:spcBef>
              <a:spcPct val="0"/>
            </a:spcBef>
            <a:spcAft>
              <a:spcPct val="15000"/>
            </a:spcAft>
            <a:buFont typeface="+mj-lt"/>
            <a:buAutoNum type="arabicPeriod"/>
          </a:pPr>
          <a:r>
            <a:rPr lang="en-US" sz="2000" kern="1200" dirty="0"/>
            <a:t>Some level of protection from family provision claims</a:t>
          </a:r>
          <a:endParaRPr lang="en-AU" sz="2000" kern="1200" dirty="0"/>
        </a:p>
        <a:p>
          <a:pPr marL="360000" lvl="1" indent="-228600" algn="l" defTabSz="889000">
            <a:lnSpc>
              <a:spcPct val="90000"/>
            </a:lnSpc>
            <a:spcBef>
              <a:spcPct val="0"/>
            </a:spcBef>
            <a:spcAft>
              <a:spcPct val="15000"/>
            </a:spcAft>
            <a:buFont typeface="+mj-lt"/>
            <a:buAutoNum type="arabicPeriod"/>
          </a:pPr>
          <a:r>
            <a:rPr lang="en-US" sz="2000" kern="1200" dirty="0"/>
            <a:t>Greater certainty to members</a:t>
          </a:r>
          <a:endParaRPr lang="en-AU" sz="2000" kern="1200" dirty="0"/>
        </a:p>
        <a:p>
          <a:pPr marL="360000" lvl="1" indent="-228600" algn="l" defTabSz="889000">
            <a:lnSpc>
              <a:spcPct val="90000"/>
            </a:lnSpc>
            <a:spcBef>
              <a:spcPct val="0"/>
            </a:spcBef>
            <a:spcAft>
              <a:spcPct val="15000"/>
            </a:spcAft>
            <a:buFont typeface="+mj-lt"/>
            <a:buAutoNum type="arabicPeriod"/>
          </a:pPr>
          <a:r>
            <a:rPr lang="en-US" sz="2000" kern="1200" dirty="0"/>
            <a:t>Removes conflict of interest issues</a:t>
          </a:r>
          <a:endParaRPr lang="en-AU" sz="2000" kern="1200" dirty="0"/>
        </a:p>
      </dsp:txBody>
      <dsp:txXfrm rot="-5400000">
        <a:off x="3526150" y="230617"/>
        <a:ext cx="7244025" cy="2015391"/>
      </dsp:txXfrm>
    </dsp:sp>
    <dsp:sp modelId="{F3BE898B-F2CC-434A-B8DE-2D89C1D1B7D9}">
      <dsp:nvSpPr>
        <dsp:cNvPr id="0" name=""/>
        <dsp:cNvSpPr/>
      </dsp:nvSpPr>
      <dsp:spPr>
        <a:xfrm>
          <a:off x="118020" y="60"/>
          <a:ext cx="3522567" cy="2398338"/>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a:t>Benefits of having a binding nomination</a:t>
          </a:r>
          <a:endParaRPr lang="en-AU" sz="3600" kern="1200" dirty="0"/>
        </a:p>
      </dsp:txBody>
      <dsp:txXfrm>
        <a:off x="235097" y="117137"/>
        <a:ext cx="3288413" cy="2164184"/>
      </dsp:txXfrm>
    </dsp:sp>
    <dsp:sp modelId="{A1FB2B0A-AD36-4084-BDE9-FA76FBCE4130}">
      <dsp:nvSpPr>
        <dsp:cNvPr id="0" name=""/>
        <dsp:cNvSpPr/>
      </dsp:nvSpPr>
      <dsp:spPr>
        <a:xfrm rot="5400000">
          <a:off x="6084161" y="40957"/>
          <a:ext cx="2233447" cy="735305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360000" lvl="1" indent="-228600" algn="l" defTabSz="889000">
            <a:lnSpc>
              <a:spcPct val="90000"/>
            </a:lnSpc>
            <a:spcBef>
              <a:spcPct val="0"/>
            </a:spcBef>
            <a:spcAft>
              <a:spcPct val="15000"/>
            </a:spcAft>
            <a:buFont typeface="+mj-lt"/>
            <a:buAutoNum type="arabicPeriod"/>
          </a:pPr>
          <a:r>
            <a:rPr lang="en-AU" sz="2000" kern="1200" dirty="0"/>
            <a:t>Ensuring compliance with the deed</a:t>
          </a:r>
        </a:p>
        <a:p>
          <a:pPr marL="360000" lvl="1" indent="-228600" algn="l" defTabSz="889000">
            <a:lnSpc>
              <a:spcPct val="90000"/>
            </a:lnSpc>
            <a:spcBef>
              <a:spcPct val="0"/>
            </a:spcBef>
            <a:spcAft>
              <a:spcPct val="15000"/>
            </a:spcAft>
            <a:buFont typeface="+mj-lt"/>
            <a:buAutoNum type="arabicPeriod"/>
          </a:pPr>
          <a:r>
            <a:rPr lang="en-US" sz="2000" kern="1200" dirty="0"/>
            <a:t>Lapsing vs non-lapsing nomination </a:t>
          </a:r>
          <a:endParaRPr lang="en-AU" sz="2000" kern="1200" dirty="0"/>
        </a:p>
        <a:p>
          <a:pPr marL="360000" lvl="1" indent="-228600" algn="l" defTabSz="889000">
            <a:lnSpc>
              <a:spcPct val="90000"/>
            </a:lnSpc>
            <a:spcBef>
              <a:spcPct val="0"/>
            </a:spcBef>
            <a:spcAft>
              <a:spcPct val="15000"/>
            </a:spcAft>
            <a:buFont typeface="+mj-lt"/>
            <a:buAutoNum type="arabicPeriod"/>
          </a:pPr>
          <a:r>
            <a:rPr lang="en-US" sz="2000" kern="1200" dirty="0"/>
            <a:t>Ensuring the signing and witnessing requirements are met</a:t>
          </a:r>
          <a:endParaRPr lang="en-AU" sz="2000" kern="1200" dirty="0"/>
        </a:p>
        <a:p>
          <a:pPr marL="360000" lvl="1" indent="-228600" algn="l" defTabSz="889000">
            <a:lnSpc>
              <a:spcPct val="90000"/>
            </a:lnSpc>
            <a:spcBef>
              <a:spcPct val="0"/>
            </a:spcBef>
            <a:spcAft>
              <a:spcPct val="15000"/>
            </a:spcAft>
            <a:buFont typeface="+mj-lt"/>
            <a:buAutoNum type="arabicPeriod"/>
          </a:pPr>
          <a:r>
            <a:rPr lang="en-US" sz="2000" kern="1200" dirty="0"/>
            <a:t>Capacity of the member</a:t>
          </a:r>
          <a:endParaRPr lang="en-AU" sz="2000" kern="1200" dirty="0"/>
        </a:p>
        <a:p>
          <a:pPr marL="360000" lvl="1" indent="-228600" algn="l" defTabSz="889000">
            <a:lnSpc>
              <a:spcPct val="90000"/>
            </a:lnSpc>
            <a:spcBef>
              <a:spcPct val="0"/>
            </a:spcBef>
            <a:spcAft>
              <a:spcPct val="15000"/>
            </a:spcAft>
            <a:buFont typeface="+mj-lt"/>
            <a:buAutoNum type="arabicPeriod"/>
          </a:pPr>
          <a:r>
            <a:rPr lang="en-US" sz="2000" kern="1200" dirty="0"/>
            <a:t>Notice of binding nomination where necessary</a:t>
          </a:r>
          <a:endParaRPr lang="en-AU" sz="2000" kern="1200" dirty="0"/>
        </a:p>
        <a:p>
          <a:pPr marL="360000" lvl="1" indent="-228600" algn="l" defTabSz="889000">
            <a:lnSpc>
              <a:spcPct val="90000"/>
            </a:lnSpc>
            <a:spcBef>
              <a:spcPct val="0"/>
            </a:spcBef>
            <a:spcAft>
              <a:spcPct val="15000"/>
            </a:spcAft>
            <a:buFont typeface="+mj-lt"/>
            <a:buAutoNum type="arabicPeriod"/>
          </a:pPr>
          <a:r>
            <a:rPr lang="en-US" sz="2000" kern="1200" dirty="0"/>
            <a:t>Power of attorney signing Binding Death Benefit Nominations</a:t>
          </a:r>
          <a:endParaRPr lang="en-AU" sz="2000" kern="1200" dirty="0"/>
        </a:p>
      </dsp:txBody>
      <dsp:txXfrm rot="-5400000">
        <a:off x="3524358" y="2709788"/>
        <a:ext cx="7244025" cy="2015391"/>
      </dsp:txXfrm>
    </dsp:sp>
    <dsp:sp modelId="{4395EFE2-D68B-4B7F-A022-F4A5DF8E7148}">
      <dsp:nvSpPr>
        <dsp:cNvPr id="0" name=""/>
        <dsp:cNvSpPr/>
      </dsp:nvSpPr>
      <dsp:spPr>
        <a:xfrm>
          <a:off x="118020" y="2518315"/>
          <a:ext cx="3522567" cy="2398338"/>
        </a:xfrm>
        <a:prstGeom prst="roundRect">
          <a:avLst/>
        </a:prstGeom>
        <a:solidFill>
          <a:srgbClr val="25405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AU" sz="3600" kern="1200" dirty="0"/>
            <a:t>Risks associated with Binding Death Benefit Nominations</a:t>
          </a:r>
        </a:p>
      </dsp:txBody>
      <dsp:txXfrm>
        <a:off x="235097" y="2635392"/>
        <a:ext cx="3288413" cy="216418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30EB28-3BBE-4C6A-B860-33718FB02AF9}" type="datetimeFigureOut">
              <a:rPr lang="en-AU" smtClean="0"/>
              <a:t>19/03/2024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E022CF-30B6-4AD2-AF9E-3C159527FE3E}" type="slidenum">
              <a:rPr lang="en-AU" smtClean="0"/>
              <a:t>‹#›</a:t>
            </a:fld>
            <a:endParaRPr lang="en-AU"/>
          </a:p>
        </p:txBody>
      </p:sp>
    </p:spTree>
    <p:extLst>
      <p:ext uri="{BB962C8B-B14F-4D97-AF65-F5344CB8AC3E}">
        <p14:creationId xmlns:p14="http://schemas.microsoft.com/office/powerpoint/2010/main" val="1317391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49E022CF-30B6-4AD2-AF9E-3C159527FE3E}" type="slidenum">
              <a:rPr lang="en-AU" smtClean="0"/>
              <a:t>1</a:t>
            </a:fld>
            <a:endParaRPr lang="en-AU"/>
          </a:p>
        </p:txBody>
      </p:sp>
    </p:spTree>
    <p:extLst>
      <p:ext uri="{BB962C8B-B14F-4D97-AF65-F5344CB8AC3E}">
        <p14:creationId xmlns:p14="http://schemas.microsoft.com/office/powerpoint/2010/main" val="29097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49E022CF-30B6-4AD2-AF9E-3C159527FE3E}" type="slidenum">
              <a:rPr lang="en-AU" smtClean="0"/>
              <a:t>4</a:t>
            </a:fld>
            <a:endParaRPr lang="en-AU"/>
          </a:p>
        </p:txBody>
      </p:sp>
    </p:spTree>
    <p:extLst>
      <p:ext uri="{BB962C8B-B14F-4D97-AF65-F5344CB8AC3E}">
        <p14:creationId xmlns:p14="http://schemas.microsoft.com/office/powerpoint/2010/main" val="3763346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AU" dirty="0"/>
          </a:p>
          <a:p>
            <a:pPr marL="628650" lvl="1" indent="-171450">
              <a:buFont typeface="Arial" panose="020B0604020202020204" pitchFamily="34" charset="0"/>
              <a:buChar char="•"/>
            </a:pPr>
            <a:endParaRPr lang="en-AU" dirty="0"/>
          </a:p>
          <a:p>
            <a:pPr marL="171450" lvl="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49E022CF-30B6-4AD2-AF9E-3C159527FE3E}" type="slidenum">
              <a:rPr lang="en-AU" smtClean="0"/>
              <a:t>5</a:t>
            </a:fld>
            <a:endParaRPr lang="en-AU"/>
          </a:p>
        </p:txBody>
      </p:sp>
    </p:spTree>
    <p:extLst>
      <p:ext uri="{BB962C8B-B14F-4D97-AF65-F5344CB8AC3E}">
        <p14:creationId xmlns:p14="http://schemas.microsoft.com/office/powerpoint/2010/main" val="1482788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AU" dirty="0"/>
          </a:p>
          <a:p>
            <a:pPr marL="628650" lvl="1"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49E022CF-30B6-4AD2-AF9E-3C159527FE3E}" type="slidenum">
              <a:rPr lang="en-AU" smtClean="0"/>
              <a:t>6</a:t>
            </a:fld>
            <a:endParaRPr lang="en-AU"/>
          </a:p>
        </p:txBody>
      </p:sp>
    </p:spTree>
    <p:extLst>
      <p:ext uri="{BB962C8B-B14F-4D97-AF65-F5344CB8AC3E}">
        <p14:creationId xmlns:p14="http://schemas.microsoft.com/office/powerpoint/2010/main" val="108637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9E022CF-30B6-4AD2-AF9E-3C159527FE3E}" type="slidenum">
              <a:rPr lang="en-AU" smtClean="0"/>
              <a:t>8</a:t>
            </a:fld>
            <a:endParaRPr lang="en-AU"/>
          </a:p>
        </p:txBody>
      </p:sp>
    </p:spTree>
    <p:extLst>
      <p:ext uri="{BB962C8B-B14F-4D97-AF65-F5344CB8AC3E}">
        <p14:creationId xmlns:p14="http://schemas.microsoft.com/office/powerpoint/2010/main" val="1346116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C652505-75F4-4374-9F92-D27EE0FD625A}"/>
              </a:ext>
            </a:extLst>
          </p:cNvPr>
          <p:cNvSpPr>
            <a:spLocks noGrp="1"/>
          </p:cNvSpPr>
          <p:nvPr>
            <p:ph type="ftr" sz="quarter" idx="11"/>
          </p:nvPr>
        </p:nvSpPr>
        <p:spPr>
          <a:xfrm>
            <a:off x="4038600" y="6356350"/>
            <a:ext cx="4114800" cy="365125"/>
          </a:xfrm>
        </p:spPr>
        <p:txBody>
          <a:bodyPr/>
          <a:lstStyle/>
          <a:p>
            <a:endParaRPr lang="en-AU"/>
          </a:p>
        </p:txBody>
      </p:sp>
      <p:sp>
        <p:nvSpPr>
          <p:cNvPr id="5" name="Slide Number Placeholder 4">
            <a:extLst>
              <a:ext uri="{FF2B5EF4-FFF2-40B4-BE49-F238E27FC236}">
                <a16:creationId xmlns:a16="http://schemas.microsoft.com/office/drawing/2014/main" id="{80AABBAF-F48C-4BE1-9599-1E2EAD234A95}"/>
              </a:ext>
            </a:extLst>
          </p:cNvPr>
          <p:cNvSpPr>
            <a:spLocks noGrp="1"/>
          </p:cNvSpPr>
          <p:nvPr>
            <p:ph type="sldNum" sz="quarter" idx="12"/>
          </p:nvPr>
        </p:nvSpPr>
        <p:spPr>
          <a:xfrm>
            <a:off x="838200" y="6356350"/>
            <a:ext cx="2743200" cy="365125"/>
          </a:xfrm>
        </p:spPr>
        <p:txBody>
          <a:bodyPr/>
          <a:lstStyle/>
          <a:p>
            <a:fld id="{744DEFA7-4AE3-4FC3-B965-8F21A01756EA}" type="slidenum">
              <a:rPr lang="en-AU" smtClean="0"/>
              <a:t>‹#›</a:t>
            </a:fld>
            <a:endParaRPr lang="en-AU"/>
          </a:p>
        </p:txBody>
      </p:sp>
      <p:sp>
        <p:nvSpPr>
          <p:cNvPr id="6" name="Rectangle 5">
            <a:extLst>
              <a:ext uri="{FF2B5EF4-FFF2-40B4-BE49-F238E27FC236}">
                <a16:creationId xmlns:a16="http://schemas.microsoft.com/office/drawing/2014/main" id="{EAA0C7B0-10FF-732D-AD34-92CD5D91476F}"/>
              </a:ext>
            </a:extLst>
          </p:cNvPr>
          <p:cNvSpPr/>
          <p:nvPr userDrawn="1"/>
        </p:nvSpPr>
        <p:spPr>
          <a:xfrm>
            <a:off x="0" y="1"/>
            <a:ext cx="12192000" cy="707666"/>
          </a:xfrm>
          <a:prstGeom prst="rect">
            <a:avLst/>
          </a:prstGeom>
          <a:solidFill>
            <a:srgbClr val="2540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7" name="Title 1">
            <a:extLst>
              <a:ext uri="{FF2B5EF4-FFF2-40B4-BE49-F238E27FC236}">
                <a16:creationId xmlns:a16="http://schemas.microsoft.com/office/drawing/2014/main" id="{D699E6D0-03F4-BAD6-BA84-CE3FBEF14A42}"/>
              </a:ext>
            </a:extLst>
          </p:cNvPr>
          <p:cNvSpPr>
            <a:spLocks noGrp="1"/>
          </p:cNvSpPr>
          <p:nvPr>
            <p:ph type="title" hasCustomPrompt="1"/>
          </p:nvPr>
        </p:nvSpPr>
        <p:spPr>
          <a:xfrm>
            <a:off x="1" y="0"/>
            <a:ext cx="12192000" cy="707667"/>
          </a:xfrm>
        </p:spPr>
        <p:txBody>
          <a:bodyPr>
            <a:normAutofit/>
          </a:bodyPr>
          <a:lstStyle>
            <a:lvl1pPr>
              <a:defRPr b="1">
                <a:solidFill>
                  <a:schemeClr val="bg1"/>
                </a:solidFill>
              </a:defRPr>
            </a:lvl1pPr>
          </a:lstStyle>
          <a:p>
            <a:pPr algn="ctr"/>
            <a:r>
              <a:rPr lang="en-US" sz="3600" spc="300" dirty="0">
                <a:solidFill>
                  <a:schemeClr val="bg1"/>
                </a:solidFill>
              </a:rPr>
              <a:t>HEADING</a:t>
            </a:r>
            <a:endParaRPr lang="en-AU" sz="3600" spc="300" dirty="0">
              <a:solidFill>
                <a:schemeClr val="bg1"/>
              </a:solidFill>
            </a:endParaRPr>
          </a:p>
        </p:txBody>
      </p:sp>
      <p:sp>
        <p:nvSpPr>
          <p:cNvPr id="8" name="Rectangle 7">
            <a:extLst>
              <a:ext uri="{FF2B5EF4-FFF2-40B4-BE49-F238E27FC236}">
                <a16:creationId xmlns:a16="http://schemas.microsoft.com/office/drawing/2014/main" id="{5B443E17-36DD-648E-7991-FF97BFBF8B1E}"/>
              </a:ext>
            </a:extLst>
          </p:cNvPr>
          <p:cNvSpPr/>
          <p:nvPr userDrawn="1"/>
        </p:nvSpPr>
        <p:spPr>
          <a:xfrm>
            <a:off x="2675822" y="707667"/>
            <a:ext cx="9516177" cy="63610"/>
          </a:xfrm>
          <a:prstGeom prst="rect">
            <a:avLst/>
          </a:prstGeom>
          <a:solidFill>
            <a:srgbClr val="368E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045684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D327E-2FF7-47FF-A1E5-0DAF47B3173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EB3493B-62FF-417A-B2C4-FEF0A7F111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992C009-A6B8-4DF7-8F76-AEB6984E76D2}"/>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5" name="Footer Placeholder 4">
            <a:extLst>
              <a:ext uri="{FF2B5EF4-FFF2-40B4-BE49-F238E27FC236}">
                <a16:creationId xmlns:a16="http://schemas.microsoft.com/office/drawing/2014/main" id="{1A5DD5AB-2F8A-46BE-972E-A55A6DA7977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7053041-994D-431B-BF07-D1AD0950D0EA}"/>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250717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33A4F6-F0EB-4EA2-A3CF-0F0D184D52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E956B41-5A66-4DB3-BF09-FD309AF6CB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0E86D63-81E5-462D-985C-C04B2D051616}"/>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5" name="Footer Placeholder 4">
            <a:extLst>
              <a:ext uri="{FF2B5EF4-FFF2-40B4-BE49-F238E27FC236}">
                <a16:creationId xmlns:a16="http://schemas.microsoft.com/office/drawing/2014/main" id="{29BB1831-DECF-4993-8F6C-3D8C9F8C7F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1CB51EB-D071-42B1-85AB-9712DCCD7598}"/>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2024341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80AFB-F710-4CAD-8CBE-F4009976F2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78B8E230-34AE-42C3-9591-DC756C4146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BF2CB5E-129C-457D-8B93-3E92AB9E1F01}"/>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5" name="Footer Placeholder 4">
            <a:extLst>
              <a:ext uri="{FF2B5EF4-FFF2-40B4-BE49-F238E27FC236}">
                <a16:creationId xmlns:a16="http://schemas.microsoft.com/office/drawing/2014/main" id="{C538D3F3-407D-4D79-A251-71285FC7CC4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5CA3D9C-EF50-4ECC-9E14-7E7B984365F9}"/>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386181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828DB-9764-4FFB-89C6-30099150C5A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1526E01-7844-4A74-AC62-48AD9B373A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171884D-0043-428C-A83C-1C8F75B4A09E}"/>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5" name="Footer Placeholder 4">
            <a:extLst>
              <a:ext uri="{FF2B5EF4-FFF2-40B4-BE49-F238E27FC236}">
                <a16:creationId xmlns:a16="http://schemas.microsoft.com/office/drawing/2014/main" id="{CCB72ED4-08F6-43E3-8F37-CBD7892522B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D8F386C-14CA-4FA8-9225-A0F5F3C61A46}"/>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1638672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E8226-4762-4407-9993-6D559AAA8A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F641782-930E-4FA4-8C9E-B58B609ECE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6F9501-096D-4CA7-921B-C80E8857DEFB}"/>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5" name="Footer Placeholder 4">
            <a:extLst>
              <a:ext uri="{FF2B5EF4-FFF2-40B4-BE49-F238E27FC236}">
                <a16:creationId xmlns:a16="http://schemas.microsoft.com/office/drawing/2014/main" id="{5FEDCB6F-079C-4339-A03B-8E4FB649748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A31703E-F090-4615-9BF4-D7BA6B531648}"/>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194682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CC888-8DA7-426E-9C5E-2A1F5332BBB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9AA467D-A765-4DA2-84BF-4E829CCD4B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BE3D65E0-C92F-497B-8641-BE288FD627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45D90800-8D47-4AD3-A7E9-2381B6FAB9FF}"/>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6" name="Footer Placeholder 5">
            <a:extLst>
              <a:ext uri="{FF2B5EF4-FFF2-40B4-BE49-F238E27FC236}">
                <a16:creationId xmlns:a16="http://schemas.microsoft.com/office/drawing/2014/main" id="{CC1AF167-A34A-4800-B7F2-F4D3306F304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F0EACEF-1A64-47B6-BB44-8BB052F96D8E}"/>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626698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9575F-C563-4876-A830-0790F051CCFB}"/>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86B64F7-ED57-44A5-B26B-CCB1FDE482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40EBAD-B91C-4155-855A-3569DB40A4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C2B26683-8E5E-43B3-9A9C-768B5C9A0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D69427-F7E7-40F9-BD77-D2E6B80EBD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67D50DCF-9A91-4BE3-A8B7-7722BEC457E0}"/>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8" name="Footer Placeholder 7">
            <a:extLst>
              <a:ext uri="{FF2B5EF4-FFF2-40B4-BE49-F238E27FC236}">
                <a16:creationId xmlns:a16="http://schemas.microsoft.com/office/drawing/2014/main" id="{A09438FA-C73E-4FF1-8D54-A1DEBA953A4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3B85A34-C739-4486-9528-578739A81267}"/>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62128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DEA7A1-3D74-4B21-AA74-AD20D7956F85}"/>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3" name="Footer Placeholder 2">
            <a:extLst>
              <a:ext uri="{FF2B5EF4-FFF2-40B4-BE49-F238E27FC236}">
                <a16:creationId xmlns:a16="http://schemas.microsoft.com/office/drawing/2014/main" id="{A9F6E44D-0F7C-4128-BD3E-30587675F400}"/>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3125AB6-7BB5-4EDD-800B-87A6EB8ADEA9}"/>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215432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48D6-CE40-4D44-A440-7A11CDE94C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6F3095B-AA62-46A8-B60B-B08C323249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13C097-E096-427B-9F79-A5F5F21591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35457E-67FA-4818-A058-20CB09268B52}"/>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6" name="Footer Placeholder 5">
            <a:extLst>
              <a:ext uri="{FF2B5EF4-FFF2-40B4-BE49-F238E27FC236}">
                <a16:creationId xmlns:a16="http://schemas.microsoft.com/office/drawing/2014/main" id="{11490628-2F21-4028-B5D0-57094C4F7D5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24E96E5-39A4-4002-879A-9A11A3D42DFE}"/>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13545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E144F-2A5C-4FC3-B3BC-FD4D441AD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7E59474-EB6A-4A55-8638-82C6DD74BC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40E389E-5C4F-41D2-AF99-C9902E50D3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3BDF2D-E729-4E72-8BFB-11945D262480}"/>
              </a:ext>
            </a:extLst>
          </p:cNvPr>
          <p:cNvSpPr>
            <a:spLocks noGrp="1"/>
          </p:cNvSpPr>
          <p:nvPr>
            <p:ph type="dt" sz="half" idx="10"/>
          </p:nvPr>
        </p:nvSpPr>
        <p:spPr/>
        <p:txBody>
          <a:bodyPr/>
          <a:lstStyle/>
          <a:p>
            <a:fld id="{73E3F53D-1C10-475B-A378-81AF5549549F}" type="datetimeFigureOut">
              <a:rPr lang="en-AU" smtClean="0"/>
              <a:t>19/03/2024</a:t>
            </a:fld>
            <a:endParaRPr lang="en-AU"/>
          </a:p>
        </p:txBody>
      </p:sp>
      <p:sp>
        <p:nvSpPr>
          <p:cNvPr id="6" name="Footer Placeholder 5">
            <a:extLst>
              <a:ext uri="{FF2B5EF4-FFF2-40B4-BE49-F238E27FC236}">
                <a16:creationId xmlns:a16="http://schemas.microsoft.com/office/drawing/2014/main" id="{98835022-61AC-4821-B19B-01F61E8D8F0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FB84848-2F68-429F-842F-52EB6D08B386}"/>
              </a:ext>
            </a:extLst>
          </p:cNvPr>
          <p:cNvSpPr>
            <a:spLocks noGrp="1"/>
          </p:cNvSpPr>
          <p:nvPr>
            <p:ph type="sldNum" sz="quarter" idx="12"/>
          </p:nvPr>
        </p:nvSpPr>
        <p:spPr/>
        <p:txBody>
          <a:bodyPr/>
          <a:lstStyle/>
          <a:p>
            <a:fld id="{744DEFA7-4AE3-4FC3-B965-8F21A01756EA}" type="slidenum">
              <a:rPr lang="en-AU" smtClean="0"/>
              <a:t>‹#›</a:t>
            </a:fld>
            <a:endParaRPr lang="en-AU"/>
          </a:p>
        </p:txBody>
      </p:sp>
    </p:spTree>
    <p:extLst>
      <p:ext uri="{BB962C8B-B14F-4D97-AF65-F5344CB8AC3E}">
        <p14:creationId xmlns:p14="http://schemas.microsoft.com/office/powerpoint/2010/main" val="4277784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200827-8A33-4716-A283-8289F7DDCF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42AFB63-98A2-434D-8ABD-473B51F445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9FFE7E4-CCD4-40DC-9B52-F6ADB65D5E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3F53D-1C10-475B-A378-81AF5549549F}" type="datetimeFigureOut">
              <a:rPr lang="en-AU" smtClean="0"/>
              <a:t>19/03/2024</a:t>
            </a:fld>
            <a:endParaRPr lang="en-AU"/>
          </a:p>
        </p:txBody>
      </p:sp>
      <p:sp>
        <p:nvSpPr>
          <p:cNvPr id="5" name="Footer Placeholder 4">
            <a:extLst>
              <a:ext uri="{FF2B5EF4-FFF2-40B4-BE49-F238E27FC236}">
                <a16:creationId xmlns:a16="http://schemas.microsoft.com/office/drawing/2014/main" id="{43E4D70E-FA55-45A8-A024-E91273F956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D0D7F52C-61F7-468F-A168-84F68E785F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DEFA7-4AE3-4FC3-B965-8F21A01756EA}" type="slidenum">
              <a:rPr lang="en-AU" smtClean="0"/>
              <a:t>‹#›</a:t>
            </a:fld>
            <a:endParaRPr lang="en-AU"/>
          </a:p>
        </p:txBody>
      </p:sp>
    </p:spTree>
    <p:extLst>
      <p:ext uri="{BB962C8B-B14F-4D97-AF65-F5344CB8AC3E}">
        <p14:creationId xmlns:p14="http://schemas.microsoft.com/office/powerpoint/2010/main" val="1876841166"/>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image" Target="../media/image1.jpg"/><Relationship Id="rId4" Type="http://schemas.openxmlformats.org/officeDocument/2006/relationships/image" Target="../media/image4.png"/><Relationship Id="rId9"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5F68DFA9-8263-4F59-9126-389F1FA843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5611" y="103544"/>
            <a:ext cx="6740777" cy="4224758"/>
          </a:xfrm>
          <a:prstGeom prst="rect">
            <a:avLst/>
          </a:prstGeom>
        </p:spPr>
      </p:pic>
      <p:sp>
        <p:nvSpPr>
          <p:cNvPr id="2" name="Title 1">
            <a:extLst>
              <a:ext uri="{FF2B5EF4-FFF2-40B4-BE49-F238E27FC236}">
                <a16:creationId xmlns:a16="http://schemas.microsoft.com/office/drawing/2014/main" id="{8EF9D779-DC91-4674-A944-EAF7D0060E07}"/>
              </a:ext>
            </a:extLst>
          </p:cNvPr>
          <p:cNvSpPr>
            <a:spLocks noGrp="1"/>
          </p:cNvSpPr>
          <p:nvPr>
            <p:ph type="ctrTitle"/>
          </p:nvPr>
        </p:nvSpPr>
        <p:spPr>
          <a:xfrm>
            <a:off x="3175581" y="5464832"/>
            <a:ext cx="5508859" cy="933650"/>
          </a:xfrm>
        </p:spPr>
        <p:txBody>
          <a:bodyPr/>
          <a:lstStyle/>
          <a:p>
            <a:endParaRPr lang="en-AU" dirty="0"/>
          </a:p>
        </p:txBody>
      </p:sp>
      <p:sp>
        <p:nvSpPr>
          <p:cNvPr id="8" name="Rectangle 7">
            <a:extLst>
              <a:ext uri="{FF2B5EF4-FFF2-40B4-BE49-F238E27FC236}">
                <a16:creationId xmlns:a16="http://schemas.microsoft.com/office/drawing/2014/main" id="{F2A75455-617D-4F78-A3E0-B3E8F04E9A4A}"/>
              </a:ext>
            </a:extLst>
          </p:cNvPr>
          <p:cNvSpPr/>
          <p:nvPr/>
        </p:nvSpPr>
        <p:spPr>
          <a:xfrm>
            <a:off x="-1" y="4439920"/>
            <a:ext cx="12192000" cy="2418080"/>
          </a:xfrm>
          <a:prstGeom prst="rect">
            <a:avLst/>
          </a:prstGeom>
          <a:solidFill>
            <a:srgbClr val="2540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TextBox 8">
            <a:extLst>
              <a:ext uri="{FF2B5EF4-FFF2-40B4-BE49-F238E27FC236}">
                <a16:creationId xmlns:a16="http://schemas.microsoft.com/office/drawing/2014/main" id="{B48DE61F-B33D-4573-B065-1264B53F808F}"/>
              </a:ext>
            </a:extLst>
          </p:cNvPr>
          <p:cNvSpPr txBox="1"/>
          <p:nvPr/>
        </p:nvSpPr>
        <p:spPr>
          <a:xfrm>
            <a:off x="269560" y="4549948"/>
            <a:ext cx="11728937" cy="1538883"/>
          </a:xfrm>
          <a:prstGeom prst="rect">
            <a:avLst/>
          </a:prstGeom>
          <a:noFill/>
        </p:spPr>
        <p:txBody>
          <a:bodyPr wrap="square" rtlCol="0">
            <a:spAutoFit/>
          </a:bodyPr>
          <a:lstStyle/>
          <a:p>
            <a:pPr algn="ctr">
              <a:spcAft>
                <a:spcPts val="600"/>
              </a:spcAft>
            </a:pPr>
            <a:r>
              <a:rPr lang="en-AU" sz="2800" b="1" spc="400" dirty="0">
                <a:solidFill>
                  <a:schemeClr val="bg1"/>
                </a:solidFill>
                <a:latin typeface="Corbel" panose="020B0503020204020204" pitchFamily="34" charset="0"/>
              </a:rPr>
              <a:t>ESTATE PLANNING FOR COMPLEX FAMILIES </a:t>
            </a:r>
          </a:p>
          <a:p>
            <a:pPr algn="ctr">
              <a:spcAft>
                <a:spcPts val="600"/>
              </a:spcAft>
            </a:pPr>
            <a:r>
              <a:rPr lang="en-AU" sz="2400" b="1" spc="400" dirty="0">
                <a:solidFill>
                  <a:schemeClr val="bg1"/>
                </a:solidFill>
                <a:latin typeface="Corbel" panose="020B0503020204020204" pitchFamily="34" charset="0"/>
              </a:rPr>
              <a:t>AND</a:t>
            </a:r>
            <a:r>
              <a:rPr lang="en-AU" sz="2800" b="1" spc="400" dirty="0">
                <a:solidFill>
                  <a:schemeClr val="bg1"/>
                </a:solidFill>
                <a:latin typeface="Corbel" panose="020B0503020204020204" pitchFamily="34" charset="0"/>
              </a:rPr>
              <a:t> </a:t>
            </a:r>
          </a:p>
          <a:p>
            <a:pPr algn="ctr">
              <a:spcAft>
                <a:spcPts val="600"/>
              </a:spcAft>
            </a:pPr>
            <a:r>
              <a:rPr lang="en-AU" sz="2800" b="1" spc="400" dirty="0">
                <a:solidFill>
                  <a:schemeClr val="bg1"/>
                </a:solidFill>
                <a:latin typeface="Corbel" panose="020B0503020204020204" pitchFamily="34" charset="0"/>
              </a:rPr>
              <a:t>SUPERANNUATION UPDATE</a:t>
            </a:r>
            <a:endParaRPr lang="en-AU" sz="4400" b="1" spc="400" dirty="0">
              <a:solidFill>
                <a:schemeClr val="bg1"/>
              </a:solidFill>
              <a:latin typeface="Corbel" panose="020B0503020204020204" pitchFamily="34" charset="0"/>
            </a:endParaRPr>
          </a:p>
        </p:txBody>
      </p:sp>
      <p:sp>
        <p:nvSpPr>
          <p:cNvPr id="3" name="TextBox 2">
            <a:extLst>
              <a:ext uri="{FF2B5EF4-FFF2-40B4-BE49-F238E27FC236}">
                <a16:creationId xmlns:a16="http://schemas.microsoft.com/office/drawing/2014/main" id="{3F89158C-095A-7738-160D-642719464054}"/>
              </a:ext>
            </a:extLst>
          </p:cNvPr>
          <p:cNvSpPr txBox="1"/>
          <p:nvPr/>
        </p:nvSpPr>
        <p:spPr>
          <a:xfrm>
            <a:off x="269560" y="6246096"/>
            <a:ext cx="11728937" cy="338554"/>
          </a:xfrm>
          <a:prstGeom prst="rect">
            <a:avLst/>
          </a:prstGeom>
          <a:noFill/>
        </p:spPr>
        <p:txBody>
          <a:bodyPr wrap="square" rtlCol="0">
            <a:spAutoFit/>
          </a:bodyPr>
          <a:lstStyle/>
          <a:p>
            <a:pPr algn="ctr">
              <a:spcAft>
                <a:spcPts val="600"/>
              </a:spcAft>
            </a:pPr>
            <a:r>
              <a:rPr lang="en-AU" sz="1600" spc="400" dirty="0">
                <a:solidFill>
                  <a:schemeClr val="bg1"/>
                </a:solidFill>
                <a:latin typeface="Corbel" panose="020B0503020204020204" pitchFamily="34" charset="0"/>
              </a:rPr>
              <a:t>Presented by Lav Chhabra,</a:t>
            </a:r>
            <a:r>
              <a:rPr lang="en-GB" sz="1600" spc="400" dirty="0">
                <a:solidFill>
                  <a:schemeClr val="bg1"/>
                </a:solidFill>
                <a:latin typeface="Corbel" panose="020B0503020204020204" pitchFamily="34" charset="0"/>
              </a:rPr>
              <a:t> Accredited Specialist Wills &amp; Estates (Vic) and TEP</a:t>
            </a:r>
            <a:endParaRPr lang="en-AU" sz="2800" spc="400" dirty="0">
              <a:solidFill>
                <a:schemeClr val="bg1"/>
              </a:solidFill>
              <a:latin typeface="Corbel" panose="020B0503020204020204" pitchFamily="34" charset="0"/>
            </a:endParaRPr>
          </a:p>
        </p:txBody>
      </p:sp>
    </p:spTree>
    <p:extLst>
      <p:ext uri="{BB962C8B-B14F-4D97-AF65-F5344CB8AC3E}">
        <p14:creationId xmlns:p14="http://schemas.microsoft.com/office/powerpoint/2010/main" val="901391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8AB85-CB46-DD0F-70F3-8EDF6706226A}"/>
              </a:ext>
            </a:extLst>
          </p:cNvPr>
          <p:cNvSpPr>
            <a:spLocks noGrp="1"/>
          </p:cNvSpPr>
          <p:nvPr>
            <p:ph type="title"/>
          </p:nvPr>
        </p:nvSpPr>
        <p:spPr/>
        <p:txBody>
          <a:bodyPr>
            <a:normAutofit/>
          </a:bodyPr>
          <a:lstStyle/>
          <a:p>
            <a:pPr algn="ctr"/>
            <a:r>
              <a:rPr lang="en-US" sz="3600" b="0" dirty="0"/>
              <a:t>PAYMENT OF DEATH BENEFITS: THINGS TO CONSIDER</a:t>
            </a:r>
            <a:endParaRPr lang="en-AU" sz="3600" b="0" dirty="0"/>
          </a:p>
        </p:txBody>
      </p:sp>
      <p:graphicFrame>
        <p:nvGraphicFramePr>
          <p:cNvPr id="3" name="Diagram 2">
            <a:extLst>
              <a:ext uri="{FF2B5EF4-FFF2-40B4-BE49-F238E27FC236}">
                <a16:creationId xmlns:a16="http://schemas.microsoft.com/office/drawing/2014/main" id="{94EBECE4-A392-C9C4-44A8-81C1F7A04364}"/>
              </a:ext>
            </a:extLst>
          </p:cNvPr>
          <p:cNvGraphicFramePr/>
          <p:nvPr>
            <p:extLst>
              <p:ext uri="{D42A27DB-BD31-4B8C-83A1-F6EECF244321}">
                <p14:modId xmlns:p14="http://schemas.microsoft.com/office/powerpoint/2010/main" val="4004247706"/>
              </p:ext>
            </p:extLst>
          </p:nvPr>
        </p:nvGraphicFramePr>
        <p:xfrm>
          <a:off x="740229" y="1108817"/>
          <a:ext cx="10879204" cy="4783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5227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7B658-CC01-7920-ED8B-1CFBFFA8CA42}"/>
              </a:ext>
            </a:extLst>
          </p:cNvPr>
          <p:cNvSpPr>
            <a:spLocks noGrp="1"/>
          </p:cNvSpPr>
          <p:nvPr>
            <p:ph type="title"/>
          </p:nvPr>
        </p:nvSpPr>
        <p:spPr/>
        <p:txBody>
          <a:bodyPr>
            <a:normAutofit/>
          </a:bodyPr>
          <a:lstStyle/>
          <a:p>
            <a:pPr algn="ctr"/>
            <a:r>
              <a:rPr lang="en-US" sz="3600" b="0" dirty="0"/>
              <a:t>POWER OF BINDING DEATH BENEFIT NOMINATIONS</a:t>
            </a:r>
            <a:endParaRPr lang="en-AU" sz="3600" b="0" dirty="0"/>
          </a:p>
        </p:txBody>
      </p:sp>
      <p:graphicFrame>
        <p:nvGraphicFramePr>
          <p:cNvPr id="3" name="Diagram 2">
            <a:extLst>
              <a:ext uri="{FF2B5EF4-FFF2-40B4-BE49-F238E27FC236}">
                <a16:creationId xmlns:a16="http://schemas.microsoft.com/office/drawing/2014/main" id="{F6EBDA2F-E8EF-0CA9-15B1-1CFE921438B5}"/>
              </a:ext>
            </a:extLst>
          </p:cNvPr>
          <p:cNvGraphicFramePr/>
          <p:nvPr>
            <p:extLst>
              <p:ext uri="{D42A27DB-BD31-4B8C-83A1-F6EECF244321}">
                <p14:modId xmlns:p14="http://schemas.microsoft.com/office/powerpoint/2010/main" val="782696863"/>
              </p:ext>
            </p:extLst>
          </p:nvPr>
        </p:nvGraphicFramePr>
        <p:xfrm>
          <a:off x="769258" y="1291771"/>
          <a:ext cx="10879204" cy="4916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465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FEA7-8739-584E-505E-13AD131AFC3C}"/>
              </a:ext>
            </a:extLst>
          </p:cNvPr>
          <p:cNvSpPr>
            <a:spLocks noGrp="1"/>
          </p:cNvSpPr>
          <p:nvPr>
            <p:ph type="title"/>
          </p:nvPr>
        </p:nvSpPr>
        <p:spPr/>
        <p:txBody>
          <a:bodyPr>
            <a:normAutofit/>
          </a:bodyPr>
          <a:lstStyle/>
          <a:p>
            <a:pPr algn="ctr"/>
            <a:r>
              <a:rPr lang="en-AU" sz="3600" b="0" dirty="0"/>
              <a:t>	HILL V ZUDA PTY LTD [2022] HCA 21</a:t>
            </a:r>
          </a:p>
        </p:txBody>
      </p:sp>
      <p:sp>
        <p:nvSpPr>
          <p:cNvPr id="3" name="Content Placeholder 14">
            <a:extLst>
              <a:ext uri="{FF2B5EF4-FFF2-40B4-BE49-F238E27FC236}">
                <a16:creationId xmlns:a16="http://schemas.microsoft.com/office/drawing/2014/main" id="{8248FBE4-7E67-3084-7041-70526F325BD7}"/>
              </a:ext>
            </a:extLst>
          </p:cNvPr>
          <p:cNvSpPr txBox="1">
            <a:spLocks/>
          </p:cNvSpPr>
          <p:nvPr/>
        </p:nvSpPr>
        <p:spPr>
          <a:xfrm>
            <a:off x="741830" y="1613044"/>
            <a:ext cx="10876857" cy="212675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sz="2200" b="1" dirty="0">
                <a:sym typeface="Wingdings" panose="05000000000000000000" pitchFamily="2" charset="2"/>
              </a:rPr>
              <a:t>Deceased</a:t>
            </a:r>
            <a:r>
              <a:rPr lang="en-GB" sz="2200" dirty="0">
                <a:sym typeface="Wingdings" panose="05000000000000000000" pitchFamily="2" charset="2"/>
              </a:rPr>
              <a:t> died in 2016, and was survived by his </a:t>
            </a:r>
            <a:r>
              <a:rPr lang="en-GB" sz="2200" b="1" dirty="0">
                <a:sym typeface="Wingdings" panose="05000000000000000000" pitchFamily="2" charset="2"/>
              </a:rPr>
              <a:t>de facto partner </a:t>
            </a:r>
            <a:r>
              <a:rPr lang="en-GB" sz="2200" dirty="0">
                <a:sym typeface="Wingdings" panose="05000000000000000000" pitchFamily="2" charset="2"/>
              </a:rPr>
              <a:t>and his </a:t>
            </a:r>
            <a:r>
              <a:rPr lang="en-GB" sz="2200" b="1" dirty="0">
                <a:sym typeface="Wingdings" panose="05000000000000000000" pitchFamily="2" charset="2"/>
              </a:rPr>
              <a:t>only child</a:t>
            </a:r>
          </a:p>
          <a:p>
            <a:pPr marL="285750" indent="-285750"/>
            <a:r>
              <a:rPr lang="en-GB" sz="2200" dirty="0">
                <a:sym typeface="Wingdings" panose="05000000000000000000" pitchFamily="2" charset="2"/>
              </a:rPr>
              <a:t>In 2011, more than three years prior to his death, the deceased signed a document </a:t>
            </a:r>
            <a:r>
              <a:rPr lang="en-GB" sz="2200" i="1" dirty="0">
                <a:sym typeface="Wingdings" panose="05000000000000000000" pitchFamily="2" charset="2"/>
              </a:rPr>
              <a:t>stated to be</a:t>
            </a:r>
            <a:r>
              <a:rPr lang="en-GB" sz="2200" dirty="0">
                <a:sym typeface="Wingdings" panose="05000000000000000000" pitchFamily="2" charset="2"/>
              </a:rPr>
              <a:t> a BDBN in favour of his partner</a:t>
            </a:r>
          </a:p>
          <a:p>
            <a:pPr marL="285750" indent="-285750"/>
            <a:r>
              <a:rPr lang="en-GB" sz="2200" dirty="0">
                <a:sym typeface="Wingdings" panose="05000000000000000000" pitchFamily="2" charset="2"/>
              </a:rPr>
              <a:t>Following his death, the deceased’s daughter brought an action claiming the nomination had ceased to have effect under regulation 6.17A of SISR, given more than three years had elapsed since it was signed</a:t>
            </a:r>
          </a:p>
        </p:txBody>
      </p:sp>
      <p:sp>
        <p:nvSpPr>
          <p:cNvPr id="4" name="TextBox 3">
            <a:extLst>
              <a:ext uri="{FF2B5EF4-FFF2-40B4-BE49-F238E27FC236}">
                <a16:creationId xmlns:a16="http://schemas.microsoft.com/office/drawing/2014/main" id="{02A465F7-4E90-2F08-F1C3-2EA1C29F3DD1}"/>
              </a:ext>
            </a:extLst>
          </p:cNvPr>
          <p:cNvSpPr txBox="1"/>
          <p:nvPr/>
        </p:nvSpPr>
        <p:spPr>
          <a:xfrm>
            <a:off x="741830" y="4104770"/>
            <a:ext cx="10875600" cy="2031325"/>
          </a:xfrm>
          <a:prstGeom prst="rect">
            <a:avLst/>
          </a:prstGeom>
          <a:solidFill>
            <a:schemeClr val="bg1">
              <a:lumMod val="95000"/>
            </a:schemeClr>
          </a:solidFill>
        </p:spPr>
        <p:txBody>
          <a:bodyPr wrap="square" rtlCol="0">
            <a:spAutoFit/>
          </a:bodyPr>
          <a:lstStyle/>
          <a:p>
            <a:pPr marL="0" indent="0">
              <a:buNone/>
            </a:pPr>
            <a:r>
              <a:rPr lang="en-AU" sz="2100" b="1" i="1" dirty="0"/>
              <a:t>Court held: </a:t>
            </a:r>
          </a:p>
          <a:p>
            <a:pPr marL="285750" indent="-285750">
              <a:buFont typeface="Arial" panose="020B0604020202020204" pitchFamily="34" charset="0"/>
              <a:buChar char="•"/>
            </a:pPr>
            <a:r>
              <a:rPr lang="en-GB" sz="2100" dirty="0">
                <a:sym typeface="Wingdings" panose="05000000000000000000" pitchFamily="2" charset="2"/>
              </a:rPr>
              <a:t>Regulation 6.17A of the SISR does not apply to SMSFs</a:t>
            </a:r>
            <a:endParaRPr lang="en-AU" sz="2100" b="1" i="1" dirty="0"/>
          </a:p>
          <a:p>
            <a:pPr marL="285750" indent="-285750">
              <a:buFont typeface="Arial" panose="020B0604020202020204" pitchFamily="34" charset="0"/>
              <a:buChar char="•"/>
            </a:pPr>
            <a:r>
              <a:rPr lang="en-GB" sz="2100" dirty="0"/>
              <a:t>SMSF can choose to have a BDBN form which does not comply with the requirements of regulation 6.17A of the SISR</a:t>
            </a:r>
          </a:p>
          <a:p>
            <a:pPr marL="285750" indent="-285750">
              <a:buFont typeface="Arial" panose="020B0604020202020204" pitchFamily="34" charset="0"/>
              <a:buChar char="•"/>
            </a:pPr>
            <a:endParaRPr lang="en-GB" sz="2100" dirty="0"/>
          </a:p>
          <a:p>
            <a:r>
              <a:rPr lang="en-GB" sz="2100" b="1" i="1" dirty="0"/>
              <a:t>Key takeaways</a:t>
            </a:r>
            <a:r>
              <a:rPr lang="en-GB" sz="2100" dirty="0"/>
              <a:t>: Need to check the terms of the SMSF deed</a:t>
            </a:r>
            <a:endParaRPr lang="en-AU" sz="2100" dirty="0"/>
          </a:p>
        </p:txBody>
      </p:sp>
    </p:spTree>
    <p:extLst>
      <p:ext uri="{BB962C8B-B14F-4D97-AF65-F5344CB8AC3E}">
        <p14:creationId xmlns:p14="http://schemas.microsoft.com/office/powerpoint/2010/main" val="3001882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FEA7-8739-584E-505E-13AD131AFC3C}"/>
              </a:ext>
            </a:extLst>
          </p:cNvPr>
          <p:cNvSpPr>
            <a:spLocks noGrp="1"/>
          </p:cNvSpPr>
          <p:nvPr>
            <p:ph type="title"/>
          </p:nvPr>
        </p:nvSpPr>
        <p:spPr/>
        <p:txBody>
          <a:bodyPr>
            <a:normAutofit/>
          </a:bodyPr>
          <a:lstStyle/>
          <a:p>
            <a:pPr algn="ctr"/>
            <a:r>
              <a:rPr lang="it-IT" sz="3600" b="0" dirty="0"/>
              <a:t>RE NARUMON PTY LTD [2018] QSC 185</a:t>
            </a:r>
            <a:endParaRPr lang="en-AU" sz="3600" b="0" dirty="0"/>
          </a:p>
        </p:txBody>
      </p:sp>
      <p:sp>
        <p:nvSpPr>
          <p:cNvPr id="3" name="Content Placeholder 14">
            <a:extLst>
              <a:ext uri="{FF2B5EF4-FFF2-40B4-BE49-F238E27FC236}">
                <a16:creationId xmlns:a16="http://schemas.microsoft.com/office/drawing/2014/main" id="{8248FBE4-7E67-3084-7041-70526F325BD7}"/>
              </a:ext>
            </a:extLst>
          </p:cNvPr>
          <p:cNvSpPr txBox="1">
            <a:spLocks/>
          </p:cNvSpPr>
          <p:nvPr/>
        </p:nvSpPr>
        <p:spPr>
          <a:xfrm>
            <a:off x="658200" y="1368757"/>
            <a:ext cx="10876857" cy="206024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sz="1600" dirty="0">
                <a:latin typeface="Calibri" panose="020F0502020204030204" pitchFamily="34" charset="0"/>
                <a:ea typeface="Calibri" panose="020F0502020204030204" pitchFamily="34" charset="0"/>
              </a:rPr>
              <a:t>T</a:t>
            </a:r>
            <a:r>
              <a:rPr lang="en-GB" sz="1600" dirty="0">
                <a:effectLst/>
                <a:latin typeface="Calibri" panose="020F0502020204030204" pitchFamily="34" charset="0"/>
                <a:ea typeface="Calibri" panose="020F0502020204030204" pitchFamily="34" charset="0"/>
              </a:rPr>
              <a:t>he </a:t>
            </a:r>
            <a:r>
              <a:rPr lang="en-GB" sz="1600" b="1" dirty="0">
                <a:effectLst/>
                <a:latin typeface="Calibri" panose="020F0502020204030204" pitchFamily="34" charset="0"/>
                <a:ea typeface="Calibri" panose="020F0502020204030204" pitchFamily="34" charset="0"/>
              </a:rPr>
              <a:t>SMSF member </a:t>
            </a:r>
            <a:r>
              <a:rPr lang="en-GB" sz="1600" dirty="0">
                <a:effectLst/>
                <a:latin typeface="Calibri" panose="020F0502020204030204" pitchFamily="34" charset="0"/>
                <a:ea typeface="Calibri" panose="020F0502020204030204" pitchFamily="34" charset="0"/>
              </a:rPr>
              <a:t>(Mr Giles), became </a:t>
            </a:r>
            <a:r>
              <a:rPr lang="en-GB" sz="1600" b="1" dirty="0">
                <a:effectLst/>
                <a:latin typeface="Calibri" panose="020F0502020204030204" pitchFamily="34" charset="0"/>
                <a:ea typeface="Calibri" panose="020F0502020204030204" pitchFamily="34" charset="0"/>
              </a:rPr>
              <a:t>incapacitated</a:t>
            </a:r>
            <a:r>
              <a:rPr lang="en-GB" sz="1600" dirty="0">
                <a:effectLst/>
                <a:latin typeface="Calibri" panose="020F0502020204030204" pitchFamily="34" charset="0"/>
                <a:ea typeface="Calibri" panose="020F0502020204030204" pitchFamily="34" charset="0"/>
              </a:rPr>
              <a:t> and his attorneys under an Enduring Power of Attorney (his wife Mrs Giles and his sister Mrs Keenan), purported to first extend a prior lapsed BDBN which had Mrs Giles, Mr Giles’ son and Mrs Keenan as beneficiaries and then to execute a new BDBN which had just Mrs Giles and Mr Giles’ son as beneficiaries. </a:t>
            </a:r>
          </a:p>
          <a:p>
            <a:pPr marL="285750" indent="-285750"/>
            <a:r>
              <a:rPr lang="en-GB" sz="1600" dirty="0">
                <a:latin typeface="Calibri" panose="020F0502020204030204" pitchFamily="34" charset="0"/>
                <a:ea typeface="Calibri" panose="020F0502020204030204" pitchFamily="34" charset="0"/>
              </a:rPr>
              <a:t>EPOA </a:t>
            </a:r>
            <a:r>
              <a:rPr lang="en-GB" sz="1600" dirty="0">
                <a:effectLst/>
                <a:latin typeface="Calibri" panose="020F0502020204030204" pitchFamily="34" charset="0"/>
                <a:ea typeface="Calibri" panose="020F0502020204030204" pitchFamily="34" charset="0"/>
              </a:rPr>
              <a:t>document did not authorise the </a:t>
            </a:r>
            <a:r>
              <a:rPr lang="en-GB" sz="1600" b="1" dirty="0">
                <a:effectLst/>
                <a:latin typeface="Calibri" panose="020F0502020204030204" pitchFamily="34" charset="0"/>
                <a:ea typeface="Calibri" panose="020F0502020204030204" pitchFamily="34" charset="0"/>
              </a:rPr>
              <a:t>attorneys</a:t>
            </a:r>
            <a:r>
              <a:rPr lang="en-GB" sz="1600" dirty="0">
                <a:effectLst/>
                <a:latin typeface="Calibri" panose="020F0502020204030204" pitchFamily="34" charset="0"/>
                <a:ea typeface="Calibri" panose="020F0502020204030204" pitchFamily="34" charset="0"/>
              </a:rPr>
              <a:t> to enter into a conflict transaction </a:t>
            </a:r>
          </a:p>
          <a:p>
            <a:pPr marL="285750" indent="-285750"/>
            <a:r>
              <a:rPr lang="en-GB" sz="1600" dirty="0">
                <a:effectLst/>
                <a:latin typeface="Calibri" panose="020F0502020204030204" pitchFamily="34" charset="0"/>
                <a:ea typeface="Calibri" panose="020F0502020204030204" pitchFamily="34" charset="0"/>
              </a:rPr>
              <a:t>Court considered whether attorneys could validly execute both a BDBN confirmation/extension as well as execute a new BDBN on behalf of a member.</a:t>
            </a:r>
          </a:p>
        </p:txBody>
      </p:sp>
      <p:sp>
        <p:nvSpPr>
          <p:cNvPr id="4" name="TextBox 3">
            <a:extLst>
              <a:ext uri="{FF2B5EF4-FFF2-40B4-BE49-F238E27FC236}">
                <a16:creationId xmlns:a16="http://schemas.microsoft.com/office/drawing/2014/main" id="{02A465F7-4E90-2F08-F1C3-2EA1C29F3DD1}"/>
              </a:ext>
            </a:extLst>
          </p:cNvPr>
          <p:cNvSpPr txBox="1"/>
          <p:nvPr/>
        </p:nvSpPr>
        <p:spPr>
          <a:xfrm>
            <a:off x="656943" y="3128598"/>
            <a:ext cx="10875600" cy="3400931"/>
          </a:xfrm>
          <a:prstGeom prst="rect">
            <a:avLst/>
          </a:prstGeom>
          <a:solidFill>
            <a:schemeClr val="bg1">
              <a:lumMod val="95000"/>
            </a:schemeClr>
          </a:solidFill>
        </p:spPr>
        <p:txBody>
          <a:bodyPr wrap="square" rtlCol="0">
            <a:spAutoFit/>
          </a:bodyPr>
          <a:lstStyle/>
          <a:p>
            <a:pPr marL="0" indent="0">
              <a:buNone/>
            </a:pPr>
            <a:r>
              <a:rPr lang="en-AU" sz="1600" b="1" i="1" dirty="0"/>
              <a:t>Court held </a:t>
            </a:r>
            <a:r>
              <a:rPr lang="en-GB" sz="1600" b="1" i="1" dirty="0"/>
              <a:t>the extension of the prior BDBN was valid because</a:t>
            </a:r>
            <a:r>
              <a:rPr lang="en-AU" sz="1600" b="1" i="1" dirty="0"/>
              <a:t>:</a:t>
            </a:r>
            <a:endParaRPr lang="en-AU" sz="1600" b="1" dirty="0"/>
          </a:p>
          <a:p>
            <a:pPr marL="285750" indent="-285750">
              <a:spcBef>
                <a:spcPts val="600"/>
              </a:spcBef>
              <a:spcAft>
                <a:spcPts val="600"/>
              </a:spcAft>
              <a:buFont typeface="Arial" panose="020B0604020202020204" pitchFamily="34" charset="0"/>
              <a:buChar char="•"/>
            </a:pPr>
            <a:r>
              <a:rPr lang="en-GB" sz="1600" dirty="0">
                <a:effectLst/>
                <a:latin typeface="Calibri" panose="020F0502020204030204" pitchFamily="34" charset="0"/>
                <a:ea typeface="Calibri" panose="020F0502020204030204" pitchFamily="34" charset="0"/>
              </a:rPr>
              <a:t>Fund’s governing rules allowed the prior BDBN to be confirmed and provided that this power can be exercised by the attorney</a:t>
            </a:r>
          </a:p>
          <a:p>
            <a:pPr marL="285750" indent="-285750">
              <a:spcBef>
                <a:spcPts val="600"/>
              </a:spcBef>
              <a:spcAft>
                <a:spcPts val="600"/>
              </a:spcAft>
              <a:buFont typeface="Arial" panose="020B0604020202020204" pitchFamily="34" charset="0"/>
              <a:buChar char="•"/>
            </a:pPr>
            <a:r>
              <a:rPr lang="en-GB" sz="1600" dirty="0">
                <a:effectLst/>
                <a:latin typeface="Calibri" panose="020F0502020204030204" pitchFamily="34" charset="0"/>
                <a:ea typeface="Calibri" panose="020F0502020204030204" pitchFamily="34" charset="0"/>
              </a:rPr>
              <a:t>While the EPOA document did not expressly deal with superannuation matters, the meaning of </a:t>
            </a:r>
            <a:r>
              <a:rPr lang="en-GB" sz="1600" b="1" dirty="0">
                <a:effectLst/>
                <a:latin typeface="Calibri" panose="020F0502020204030204" pitchFamily="34" charset="0"/>
                <a:ea typeface="Calibri" panose="020F0502020204030204" pitchFamily="34" charset="0"/>
              </a:rPr>
              <a:t>‘financial matters’</a:t>
            </a:r>
            <a:r>
              <a:rPr lang="en-GB" sz="1600" dirty="0">
                <a:effectLst/>
                <a:latin typeface="Calibri" panose="020F0502020204030204" pitchFamily="34" charset="0"/>
                <a:ea typeface="Calibri" panose="020F0502020204030204" pitchFamily="34" charset="0"/>
              </a:rPr>
              <a:t> in the relevant legislation was wide enough to cover superannuation</a:t>
            </a:r>
          </a:p>
          <a:p>
            <a:pPr marL="285750" indent="-285750">
              <a:spcBef>
                <a:spcPts val="600"/>
              </a:spcBef>
              <a:spcAft>
                <a:spcPts val="600"/>
              </a:spcAft>
              <a:buFont typeface="Arial" panose="020B0604020202020204" pitchFamily="34" charset="0"/>
              <a:buChar char="•"/>
            </a:pPr>
            <a:r>
              <a:rPr lang="en-GB" sz="1600" dirty="0">
                <a:effectLst/>
                <a:latin typeface="Calibri" panose="020F0502020204030204" pitchFamily="34" charset="0"/>
                <a:ea typeface="Calibri" panose="020F0502020204030204" pitchFamily="34" charset="0"/>
              </a:rPr>
              <a:t>While a </a:t>
            </a:r>
            <a:r>
              <a:rPr lang="en-GB" sz="1600" b="1" dirty="0">
                <a:effectLst/>
                <a:latin typeface="Calibri" panose="020F0502020204030204" pitchFamily="34" charset="0"/>
                <a:ea typeface="Calibri" panose="020F0502020204030204" pitchFamily="34" charset="0"/>
              </a:rPr>
              <a:t>‘conflict transaction’</a:t>
            </a:r>
            <a:r>
              <a:rPr lang="en-GB" sz="1600" dirty="0">
                <a:effectLst/>
                <a:latin typeface="Calibri" panose="020F0502020204030204" pitchFamily="34" charset="0"/>
                <a:ea typeface="Calibri" panose="020F0502020204030204" pitchFamily="34" charset="0"/>
              </a:rPr>
              <a:t> entered into by an attorney can invalidate a transaction, in this case, the confirmation of the prior BDBN was not held to be a conflict transaction, however, the court viewed the making of a new BDBN differently</a:t>
            </a:r>
          </a:p>
          <a:p>
            <a:pPr>
              <a:spcBef>
                <a:spcPts val="600"/>
              </a:spcBef>
              <a:spcAft>
                <a:spcPts val="600"/>
              </a:spcAft>
            </a:pPr>
            <a:r>
              <a:rPr lang="en-GB" sz="1600" b="1" i="1" dirty="0">
                <a:effectLst/>
                <a:latin typeface="Calibri" panose="020F0502020204030204" pitchFamily="34" charset="0"/>
                <a:ea typeface="Calibri" panose="020F0502020204030204" pitchFamily="34" charset="0"/>
              </a:rPr>
              <a:t>Key takeaway</a:t>
            </a:r>
            <a:r>
              <a:rPr lang="en-GB" sz="1600" dirty="0">
                <a:effectLst/>
                <a:latin typeface="Calibri" panose="020F0502020204030204" pitchFamily="34" charset="0"/>
                <a:ea typeface="Calibri" panose="020F0502020204030204" pitchFamily="34" charset="0"/>
              </a:rPr>
              <a:t>: </a:t>
            </a:r>
          </a:p>
          <a:p>
            <a:pPr marL="285750" indent="-285750">
              <a:spcBef>
                <a:spcPts val="600"/>
              </a:spcBef>
              <a:spcAft>
                <a:spcPts val="600"/>
              </a:spcAft>
              <a:buFont typeface="Arial" panose="020B0604020202020204" pitchFamily="34" charset="0"/>
              <a:buChar char="•"/>
            </a:pPr>
            <a:r>
              <a:rPr lang="en-GB" sz="1600" dirty="0">
                <a:effectLst/>
                <a:latin typeface="Calibri" panose="020F0502020204030204" pitchFamily="34" charset="0"/>
                <a:ea typeface="Calibri" panose="020F0502020204030204" pitchFamily="34" charset="0"/>
              </a:rPr>
              <a:t>Whether an attorney will have the power to renew the BDBN </a:t>
            </a:r>
            <a:r>
              <a:rPr lang="en-GB" sz="1600" dirty="0">
                <a:latin typeface="Calibri" panose="020F0502020204030204" pitchFamily="34" charset="0"/>
                <a:ea typeface="Calibri" panose="020F0502020204030204" pitchFamily="34" charset="0"/>
              </a:rPr>
              <a:t>on behalf of</a:t>
            </a:r>
            <a:r>
              <a:rPr lang="en-GB" sz="1600" dirty="0">
                <a:effectLst/>
                <a:latin typeface="Calibri" panose="020F0502020204030204" pitchFamily="34" charset="0"/>
                <a:ea typeface="Calibri" panose="020F0502020204030204" pitchFamily="34" charset="0"/>
              </a:rPr>
              <a:t> the principal will depend on the SMSF governing rules, the EPOA itself and the relevant powers of attorney legislation.</a:t>
            </a:r>
          </a:p>
          <a:p>
            <a:pPr marL="285750" indent="-285750">
              <a:spcBef>
                <a:spcPts val="600"/>
              </a:spcBef>
              <a:spcAft>
                <a:spcPts val="600"/>
              </a:spcAft>
              <a:buFont typeface="Arial" panose="020B0604020202020204" pitchFamily="34" charset="0"/>
              <a:buChar char="•"/>
            </a:pPr>
            <a:r>
              <a:rPr lang="en-GB" sz="1600" dirty="0">
                <a:latin typeface="Calibri" panose="020F0502020204030204" pitchFamily="34" charset="0"/>
                <a:ea typeface="Calibri" panose="020F0502020204030204" pitchFamily="34" charset="0"/>
              </a:rPr>
              <a:t>Need to also check whether attorney exercising such power breaches any fiduciary obligations</a:t>
            </a:r>
            <a:endParaRPr lang="en-GB"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41973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FEA7-8739-584E-505E-13AD131AFC3C}"/>
              </a:ext>
            </a:extLst>
          </p:cNvPr>
          <p:cNvSpPr>
            <a:spLocks noGrp="1"/>
          </p:cNvSpPr>
          <p:nvPr>
            <p:ph type="title"/>
          </p:nvPr>
        </p:nvSpPr>
        <p:spPr/>
        <p:txBody>
          <a:bodyPr>
            <a:normAutofit/>
          </a:bodyPr>
          <a:lstStyle/>
          <a:p>
            <a:pPr algn="ctr"/>
            <a:r>
              <a:rPr lang="en-AU" sz="3600" b="0" dirty="0"/>
              <a:t>WOOSTER V MORRIS [2013] VSC 594</a:t>
            </a:r>
          </a:p>
        </p:txBody>
      </p:sp>
      <p:sp>
        <p:nvSpPr>
          <p:cNvPr id="3" name="Content Placeholder 14">
            <a:extLst>
              <a:ext uri="{FF2B5EF4-FFF2-40B4-BE49-F238E27FC236}">
                <a16:creationId xmlns:a16="http://schemas.microsoft.com/office/drawing/2014/main" id="{8248FBE4-7E67-3084-7041-70526F325BD7}"/>
              </a:ext>
            </a:extLst>
          </p:cNvPr>
          <p:cNvSpPr txBox="1">
            <a:spLocks/>
          </p:cNvSpPr>
          <p:nvPr/>
        </p:nvSpPr>
        <p:spPr>
          <a:xfrm>
            <a:off x="741830" y="1051894"/>
            <a:ext cx="10876857" cy="317779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sz="1550" b="1" dirty="0"/>
              <a:t>Mr Morris </a:t>
            </a:r>
            <a:r>
              <a:rPr lang="en-GB" sz="1550" dirty="0"/>
              <a:t>(the </a:t>
            </a:r>
            <a:r>
              <a:rPr lang="en-GB" sz="1550" b="1" dirty="0"/>
              <a:t>deceased</a:t>
            </a:r>
            <a:r>
              <a:rPr lang="en-GB" sz="1550" dirty="0"/>
              <a:t>) had two adult daughters from a previous marriage (the </a:t>
            </a:r>
            <a:r>
              <a:rPr lang="en-GB" sz="1550" b="1" dirty="0"/>
              <a:t>plaintiffs</a:t>
            </a:r>
            <a:r>
              <a:rPr lang="en-GB" sz="1550" dirty="0"/>
              <a:t>) and a </a:t>
            </a:r>
            <a:r>
              <a:rPr lang="en-GB" sz="1550" b="1" dirty="0"/>
              <a:t>second wife</a:t>
            </a:r>
            <a:r>
              <a:rPr lang="en-GB" sz="1550" dirty="0"/>
              <a:t>, </a:t>
            </a:r>
            <a:r>
              <a:rPr lang="en-GB" sz="1550" b="1" dirty="0"/>
              <a:t>Mrs Morris</a:t>
            </a:r>
          </a:p>
          <a:p>
            <a:pPr marL="285750" indent="-285750"/>
            <a:r>
              <a:rPr lang="en-GB" sz="1550" dirty="0"/>
              <a:t>Deceased and Mrs Morris were the </a:t>
            </a:r>
            <a:r>
              <a:rPr lang="en-GB" sz="1550" b="1" dirty="0"/>
              <a:t>members</a:t>
            </a:r>
            <a:r>
              <a:rPr lang="en-GB" sz="1550" dirty="0"/>
              <a:t> and </a:t>
            </a:r>
            <a:r>
              <a:rPr lang="en-GB" sz="1550" b="1" dirty="0"/>
              <a:t>trustees</a:t>
            </a:r>
            <a:r>
              <a:rPr lang="en-GB" sz="1550" dirty="0"/>
              <a:t> of the SMSF</a:t>
            </a:r>
          </a:p>
          <a:p>
            <a:pPr marL="285750" indent="-285750"/>
            <a:r>
              <a:rPr lang="en-GB" sz="1550" dirty="0"/>
              <a:t>Deceased made a BDBN in favour of his two daughters</a:t>
            </a:r>
          </a:p>
          <a:p>
            <a:pPr marL="285750" indent="-285750"/>
            <a:r>
              <a:rPr lang="en-GB" sz="1550" dirty="0"/>
              <a:t>After his death:</a:t>
            </a:r>
          </a:p>
          <a:p>
            <a:pPr marL="742950" lvl="1" indent="-285750"/>
            <a:r>
              <a:rPr lang="en-GB" sz="1550" dirty="0"/>
              <a:t>Probate of the deceased’s Will was granted to his two daughters (the plaintiffs)</a:t>
            </a:r>
          </a:p>
          <a:p>
            <a:pPr marL="742950" lvl="1" indent="-285750"/>
            <a:r>
              <a:rPr lang="en-GB" sz="1550" dirty="0"/>
              <a:t>Mrs Morris appointed herself as the </a:t>
            </a:r>
            <a:r>
              <a:rPr lang="en-GB" sz="1550" b="1" dirty="0"/>
              <a:t>sole director and shareholder </a:t>
            </a:r>
            <a:r>
              <a:rPr lang="en-GB" sz="1550" dirty="0"/>
              <a:t>of a new corporate trustee for the SMSF and then decided the BDBN (in favour of the two daughters) was not binding and to pay the deceased’s death benefits to herself</a:t>
            </a:r>
          </a:p>
          <a:p>
            <a:pPr marL="285750" indent="-285750"/>
            <a:r>
              <a:rPr lang="en-GB" sz="1550" dirty="0"/>
              <a:t>Plaintiffs issued proceedings seeking declarations that the BDBN was binding</a:t>
            </a:r>
          </a:p>
          <a:p>
            <a:pPr marL="285750" indent="-285750"/>
            <a:r>
              <a:rPr lang="en-GB" sz="1550" dirty="0"/>
              <a:t>Special referee found in favour of the plaintiffs, confirming the BDBN was binding and the plaintiffs were entitled to be paid the death benefit plus interest</a:t>
            </a:r>
          </a:p>
          <a:p>
            <a:pPr marL="285750" indent="-285750"/>
            <a:endParaRPr lang="en-AU" sz="1550" dirty="0"/>
          </a:p>
        </p:txBody>
      </p:sp>
      <p:sp>
        <p:nvSpPr>
          <p:cNvPr id="4" name="TextBox 3">
            <a:extLst>
              <a:ext uri="{FF2B5EF4-FFF2-40B4-BE49-F238E27FC236}">
                <a16:creationId xmlns:a16="http://schemas.microsoft.com/office/drawing/2014/main" id="{02A465F7-4E90-2F08-F1C3-2EA1C29F3DD1}"/>
              </a:ext>
            </a:extLst>
          </p:cNvPr>
          <p:cNvSpPr txBox="1"/>
          <p:nvPr/>
        </p:nvSpPr>
        <p:spPr>
          <a:xfrm>
            <a:off x="743087" y="4507592"/>
            <a:ext cx="10875600" cy="1431161"/>
          </a:xfrm>
          <a:prstGeom prst="rect">
            <a:avLst/>
          </a:prstGeom>
          <a:solidFill>
            <a:schemeClr val="bg1">
              <a:lumMod val="95000"/>
            </a:schemeClr>
          </a:solidFill>
        </p:spPr>
        <p:txBody>
          <a:bodyPr wrap="square" rtlCol="0">
            <a:spAutoFit/>
          </a:bodyPr>
          <a:lstStyle/>
          <a:p>
            <a:pPr marL="0" indent="0">
              <a:buNone/>
            </a:pPr>
            <a:r>
              <a:rPr lang="en-AU" sz="1550" b="1" i="1" dirty="0"/>
              <a:t>Key takeaways:</a:t>
            </a:r>
            <a:endParaRPr lang="en-AU" sz="1550" dirty="0">
              <a:latin typeface="Calibri" panose="020F0502020204030204" pitchFamily="34" charset="0"/>
              <a:ea typeface="Calibri" panose="020F0502020204030204" pitchFamily="34" charset="0"/>
            </a:endParaRPr>
          </a:p>
          <a:p>
            <a:pPr marL="285750" indent="-285750">
              <a:spcBef>
                <a:spcPts val="600"/>
              </a:spcBef>
              <a:spcAft>
                <a:spcPts val="600"/>
              </a:spcAft>
              <a:buFont typeface="Arial" panose="020B0604020202020204" pitchFamily="34" charset="0"/>
              <a:buChar char="•"/>
            </a:pPr>
            <a:r>
              <a:rPr lang="en-GB" sz="1550" dirty="0">
                <a:latin typeface="Calibri" panose="020F0502020204030204" pitchFamily="34" charset="0"/>
                <a:ea typeface="Calibri" panose="020F0502020204030204" pitchFamily="34" charset="0"/>
              </a:rPr>
              <a:t>Legal personal representative </a:t>
            </a:r>
            <a:r>
              <a:rPr lang="en-GB" sz="1550" b="1" dirty="0">
                <a:latin typeface="Calibri" panose="020F0502020204030204" pitchFamily="34" charset="0"/>
                <a:ea typeface="Calibri" panose="020F0502020204030204" pitchFamily="34" charset="0"/>
              </a:rPr>
              <a:t>does not </a:t>
            </a:r>
            <a:r>
              <a:rPr lang="en-GB" sz="1550" dirty="0">
                <a:latin typeface="Calibri" panose="020F0502020204030204" pitchFamily="34" charset="0"/>
                <a:ea typeface="Calibri" panose="020F0502020204030204" pitchFamily="34" charset="0"/>
              </a:rPr>
              <a:t>automatically become a trustee</a:t>
            </a:r>
          </a:p>
          <a:p>
            <a:pPr marL="285750" indent="-285750">
              <a:spcBef>
                <a:spcPts val="600"/>
              </a:spcBef>
              <a:spcAft>
                <a:spcPts val="600"/>
              </a:spcAft>
              <a:buFont typeface="Arial" panose="020B0604020202020204" pitchFamily="34" charset="0"/>
              <a:buChar char="•"/>
            </a:pPr>
            <a:r>
              <a:rPr lang="en-GB" sz="1550" dirty="0">
                <a:latin typeface="Calibri" panose="020F0502020204030204" pitchFamily="34" charset="0"/>
                <a:ea typeface="Calibri" panose="020F0502020204030204" pitchFamily="34" charset="0"/>
              </a:rPr>
              <a:t>Binding death benefit nominations are important</a:t>
            </a:r>
          </a:p>
          <a:p>
            <a:pPr marL="285750" indent="-285750">
              <a:spcBef>
                <a:spcPts val="600"/>
              </a:spcBef>
              <a:spcAft>
                <a:spcPts val="600"/>
              </a:spcAft>
              <a:buFont typeface="Arial" panose="020B0604020202020204" pitchFamily="34" charset="0"/>
              <a:buChar char="•"/>
            </a:pPr>
            <a:r>
              <a:rPr lang="en-GB" sz="1550" b="1" dirty="0">
                <a:latin typeface="Calibri" panose="020F0502020204030204" pitchFamily="34" charset="0"/>
                <a:ea typeface="Calibri" panose="020F0502020204030204" pitchFamily="34" charset="0"/>
              </a:rPr>
              <a:t>Importance</a:t>
            </a:r>
            <a:r>
              <a:rPr lang="en-GB" sz="1550" dirty="0">
                <a:latin typeface="Calibri" panose="020F0502020204030204" pitchFamily="34" charset="0"/>
                <a:ea typeface="Calibri" panose="020F0502020204030204" pitchFamily="34" charset="0"/>
              </a:rPr>
              <a:t> of ensuring control of SMSF passes to the appropriate individual</a:t>
            </a:r>
            <a:endParaRPr lang="en-AU" sz="155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07697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Table 32">
            <a:extLst>
              <a:ext uri="{FF2B5EF4-FFF2-40B4-BE49-F238E27FC236}">
                <a16:creationId xmlns:a16="http://schemas.microsoft.com/office/drawing/2014/main" id="{A1FE2270-FFEE-429F-AB71-9950445AA40C}"/>
              </a:ext>
            </a:extLst>
          </p:cNvPr>
          <p:cNvGraphicFramePr>
            <a:graphicFrameLocks noGrp="1"/>
          </p:cNvGraphicFramePr>
          <p:nvPr>
            <p:extLst>
              <p:ext uri="{D42A27DB-BD31-4B8C-83A1-F6EECF244321}">
                <p14:modId xmlns:p14="http://schemas.microsoft.com/office/powerpoint/2010/main" val="2621610125"/>
              </p:ext>
            </p:extLst>
          </p:nvPr>
        </p:nvGraphicFramePr>
        <p:xfrm>
          <a:off x="6721643" y="1458266"/>
          <a:ext cx="5469802" cy="2027017"/>
        </p:xfrm>
        <a:graphic>
          <a:graphicData uri="http://schemas.openxmlformats.org/drawingml/2006/table">
            <a:tbl>
              <a:tblPr firstRow="1" bandRow="1">
                <a:tableStyleId>{5C22544A-7EE6-4342-B048-85BDC9FD1C3A}</a:tableStyleId>
              </a:tblPr>
              <a:tblGrid>
                <a:gridCol w="2538363">
                  <a:extLst>
                    <a:ext uri="{9D8B030D-6E8A-4147-A177-3AD203B41FA5}">
                      <a16:colId xmlns:a16="http://schemas.microsoft.com/office/drawing/2014/main" val="3115549080"/>
                    </a:ext>
                  </a:extLst>
                </a:gridCol>
                <a:gridCol w="2931439">
                  <a:extLst>
                    <a:ext uri="{9D8B030D-6E8A-4147-A177-3AD203B41FA5}">
                      <a16:colId xmlns:a16="http://schemas.microsoft.com/office/drawing/2014/main" val="1777783297"/>
                    </a:ext>
                  </a:extLst>
                </a:gridCol>
              </a:tblGrid>
              <a:tr h="632262">
                <a:tc>
                  <a:txBody>
                    <a:bodyPr/>
                    <a:lstStyle/>
                    <a:p>
                      <a:endParaRPr lang="en-AU"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u="none" dirty="0">
                          <a:solidFill>
                            <a:schemeClr val="tx1"/>
                          </a:solidFill>
                        </a:rPr>
                        <a:t>lav@perpetuitylegal.com.au</a:t>
                      </a:r>
                    </a:p>
                  </a:txBody>
                  <a:tcPr>
                    <a:solidFill>
                      <a:schemeClr val="bg1"/>
                    </a:solidFill>
                  </a:tcPr>
                </a:tc>
                <a:extLst>
                  <a:ext uri="{0D108BD9-81ED-4DB2-BD59-A6C34878D82A}">
                    <a16:rowId xmlns:a16="http://schemas.microsoft.com/office/drawing/2014/main" val="2525334461"/>
                  </a:ext>
                </a:extLst>
              </a:tr>
              <a:tr h="361293">
                <a:tc>
                  <a:txBody>
                    <a:bodyPr/>
                    <a:lstStyle/>
                    <a:p>
                      <a:endParaRPr lang="en-AU" dirty="0"/>
                    </a:p>
                  </a:txBody>
                  <a:tcPr>
                    <a:solidFill>
                      <a:schemeClr val="bg1"/>
                    </a:solidFill>
                  </a:tcPr>
                </a:tc>
                <a:tc>
                  <a:txBody>
                    <a:bodyPr/>
                    <a:lstStyle/>
                    <a:p>
                      <a:r>
                        <a:rPr lang="en-AU" dirty="0"/>
                        <a:t>www.perpetuitylegal.com.au</a:t>
                      </a:r>
                    </a:p>
                  </a:txBody>
                  <a:tcPr>
                    <a:solidFill>
                      <a:schemeClr val="bg1"/>
                    </a:solidFill>
                  </a:tcPr>
                </a:tc>
                <a:extLst>
                  <a:ext uri="{0D108BD9-81ED-4DB2-BD59-A6C34878D82A}">
                    <a16:rowId xmlns:a16="http://schemas.microsoft.com/office/drawing/2014/main" val="75926987"/>
                  </a:ext>
                </a:extLst>
              </a:tr>
              <a:tr h="663235">
                <a:tc>
                  <a:txBody>
                    <a:bodyPr/>
                    <a:lstStyle/>
                    <a:p>
                      <a:endParaRPr lang="en-AU" dirty="0"/>
                    </a:p>
                  </a:txBody>
                  <a:tcPr>
                    <a:solidFill>
                      <a:schemeClr val="bg1"/>
                    </a:solidFill>
                  </a:tcPr>
                </a:tc>
                <a:tc>
                  <a:txBody>
                    <a:bodyPr/>
                    <a:lstStyle/>
                    <a:p>
                      <a:r>
                        <a:rPr lang="en-AU" dirty="0"/>
                        <a:t>Level 11, 456 Lonsdale Street </a:t>
                      </a:r>
                    </a:p>
                    <a:p>
                      <a:r>
                        <a:rPr lang="en-AU" dirty="0"/>
                        <a:t>Melbourne 3000</a:t>
                      </a:r>
                    </a:p>
                  </a:txBody>
                  <a:tcPr>
                    <a:solidFill>
                      <a:schemeClr val="bg1"/>
                    </a:solidFill>
                  </a:tcPr>
                </a:tc>
                <a:extLst>
                  <a:ext uri="{0D108BD9-81ED-4DB2-BD59-A6C34878D82A}">
                    <a16:rowId xmlns:a16="http://schemas.microsoft.com/office/drawing/2014/main" val="1555926080"/>
                  </a:ext>
                </a:extLst>
              </a:tr>
              <a:tr h="347041">
                <a:tc>
                  <a:txBody>
                    <a:bodyPr/>
                    <a:lstStyle/>
                    <a:p>
                      <a:endParaRPr lang="en-AU" dirty="0"/>
                    </a:p>
                  </a:txBody>
                  <a:tcPr>
                    <a:solidFill>
                      <a:schemeClr val="bg1"/>
                    </a:solidFill>
                  </a:tcPr>
                </a:tc>
                <a:tc>
                  <a:txBody>
                    <a:bodyPr/>
                    <a:lstStyle/>
                    <a:p>
                      <a:r>
                        <a:rPr lang="en-AU" dirty="0"/>
                        <a:t>(03) 9070 9883</a:t>
                      </a:r>
                    </a:p>
                  </a:txBody>
                  <a:tcPr>
                    <a:solidFill>
                      <a:schemeClr val="bg1"/>
                    </a:solidFill>
                  </a:tcPr>
                </a:tc>
                <a:extLst>
                  <a:ext uri="{0D108BD9-81ED-4DB2-BD59-A6C34878D82A}">
                    <a16:rowId xmlns:a16="http://schemas.microsoft.com/office/drawing/2014/main" val="592756036"/>
                  </a:ext>
                </a:extLst>
              </a:tr>
            </a:tbl>
          </a:graphicData>
        </a:graphic>
      </p:graphicFrame>
      <p:sp>
        <p:nvSpPr>
          <p:cNvPr id="4" name="Rectangle 3">
            <a:extLst>
              <a:ext uri="{FF2B5EF4-FFF2-40B4-BE49-F238E27FC236}">
                <a16:creationId xmlns:a16="http://schemas.microsoft.com/office/drawing/2014/main" id="{D48EB389-F6E1-41E7-8898-F62E4AFA6A0D}"/>
              </a:ext>
            </a:extLst>
          </p:cNvPr>
          <p:cNvSpPr/>
          <p:nvPr/>
        </p:nvSpPr>
        <p:spPr>
          <a:xfrm>
            <a:off x="0" y="24465"/>
            <a:ext cx="12192000" cy="707666"/>
          </a:xfrm>
          <a:prstGeom prst="rect">
            <a:avLst/>
          </a:prstGeom>
          <a:solidFill>
            <a:srgbClr val="2540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spc="300" dirty="0">
                <a:solidFill>
                  <a:schemeClr val="bg1"/>
                </a:solidFill>
              </a:rPr>
              <a:t>PERPETUITY LEGAL</a:t>
            </a:r>
            <a:endParaRPr lang="en-AU" sz="3600" dirty="0"/>
          </a:p>
        </p:txBody>
      </p:sp>
      <p:grpSp>
        <p:nvGrpSpPr>
          <p:cNvPr id="19" name="Group 18" descr="Icon Email">
            <a:extLst>
              <a:ext uri="{FF2B5EF4-FFF2-40B4-BE49-F238E27FC236}">
                <a16:creationId xmlns:a16="http://schemas.microsoft.com/office/drawing/2014/main" id="{A96C9564-F1F5-40B0-97B0-8F3F9079B7BC}"/>
              </a:ext>
            </a:extLst>
          </p:cNvPr>
          <p:cNvGrpSpPr/>
          <p:nvPr/>
        </p:nvGrpSpPr>
        <p:grpSpPr>
          <a:xfrm>
            <a:off x="8501761" y="1488905"/>
            <a:ext cx="346563" cy="324583"/>
            <a:chOff x="515891" y="2402983"/>
            <a:chExt cx="213066" cy="213066"/>
          </a:xfrm>
          <a:solidFill>
            <a:srgbClr val="254056"/>
          </a:solidFill>
        </p:grpSpPr>
        <p:sp>
          <p:nvSpPr>
            <p:cNvPr id="20" name="Rectangle 138">
              <a:extLst>
                <a:ext uri="{FF2B5EF4-FFF2-40B4-BE49-F238E27FC236}">
                  <a16:creationId xmlns:a16="http://schemas.microsoft.com/office/drawing/2014/main" id="{8133DD23-2DC3-42E3-BC3A-31C5DD890896}"/>
                </a:ext>
                <a:ext uri="{C183D7F6-B498-43B3-948B-1728B52AA6E4}">
                  <adec:decorative xmlns:adec="http://schemas.microsoft.com/office/drawing/2017/decorative" val="1"/>
                </a:ext>
              </a:extLst>
            </p:cNvPr>
            <p:cNvSpPr>
              <a:spLocks noChangeAspect="1"/>
            </p:cNvSpPr>
            <p:nvPr/>
          </p:nvSpPr>
          <p:spPr>
            <a:xfrm>
              <a:off x="515891" y="2402983"/>
              <a:ext cx="213066" cy="213066"/>
            </a:xfrm>
            <a:prstGeom prst="roundRect">
              <a:avLst/>
            </a:prstGeom>
            <a:grp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pic>
          <p:nvPicPr>
            <p:cNvPr id="21" name="Graphic 30" descr="Icon Email">
              <a:extLst>
                <a:ext uri="{FF2B5EF4-FFF2-40B4-BE49-F238E27FC236}">
                  <a16:creationId xmlns:a16="http://schemas.microsoft.com/office/drawing/2014/main" id="{F36C8164-5EF6-4B77-8BF5-C30131EE3F9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1761" y="2472564"/>
              <a:ext cx="97024" cy="74847"/>
            </a:xfrm>
            <a:prstGeom prst="roundRect">
              <a:avLst/>
            </a:prstGeom>
          </p:spPr>
        </p:pic>
      </p:grpSp>
      <p:grpSp>
        <p:nvGrpSpPr>
          <p:cNvPr id="22" name="Group 21" descr="Icon Website">
            <a:extLst>
              <a:ext uri="{FF2B5EF4-FFF2-40B4-BE49-F238E27FC236}">
                <a16:creationId xmlns:a16="http://schemas.microsoft.com/office/drawing/2014/main" id="{D1169C10-9A2A-4FDF-A519-7910F6794BE7}"/>
              </a:ext>
            </a:extLst>
          </p:cNvPr>
          <p:cNvGrpSpPr/>
          <p:nvPr/>
        </p:nvGrpSpPr>
        <p:grpSpPr>
          <a:xfrm>
            <a:off x="8503789" y="2112223"/>
            <a:ext cx="346563" cy="324583"/>
            <a:chOff x="515891" y="3496832"/>
            <a:chExt cx="213066" cy="213066"/>
          </a:xfrm>
          <a:solidFill>
            <a:srgbClr val="254056"/>
          </a:solidFill>
        </p:grpSpPr>
        <p:sp>
          <p:nvSpPr>
            <p:cNvPr id="23" name="Rectangle 151">
              <a:extLst>
                <a:ext uri="{FF2B5EF4-FFF2-40B4-BE49-F238E27FC236}">
                  <a16:creationId xmlns:a16="http://schemas.microsoft.com/office/drawing/2014/main" id="{6B2038E3-C724-4BB4-BA30-3681B41628E8}"/>
                </a:ext>
                <a:ext uri="{C183D7F6-B498-43B3-948B-1728B52AA6E4}">
                  <adec:decorative xmlns:adec="http://schemas.microsoft.com/office/drawing/2017/decorative" val="1"/>
                </a:ext>
              </a:extLst>
            </p:cNvPr>
            <p:cNvSpPr>
              <a:spLocks noChangeAspect="1"/>
            </p:cNvSpPr>
            <p:nvPr/>
          </p:nvSpPr>
          <p:spPr>
            <a:xfrm>
              <a:off x="515891" y="3496832"/>
              <a:ext cx="213066" cy="213066"/>
            </a:xfrm>
            <a:prstGeom prst="roundRect">
              <a:avLst/>
            </a:prstGeom>
            <a:grp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pic>
          <p:nvPicPr>
            <p:cNvPr id="24" name="Graphic 31" descr="Link">
              <a:extLst>
                <a:ext uri="{FF2B5EF4-FFF2-40B4-BE49-F238E27FC236}">
                  <a16:creationId xmlns:a16="http://schemas.microsoft.com/office/drawing/2014/main" id="{BEE3A293-5844-4116-8B08-7641FD82B97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0193" y="3521134"/>
              <a:ext cx="164463" cy="164463"/>
            </a:xfrm>
            <a:prstGeom prst="roundRect">
              <a:avLst/>
            </a:prstGeom>
          </p:spPr>
        </p:pic>
      </p:grpSp>
      <p:grpSp>
        <p:nvGrpSpPr>
          <p:cNvPr id="36" name="Group 35" descr="Icon Location">
            <a:extLst>
              <a:ext uri="{FF2B5EF4-FFF2-40B4-BE49-F238E27FC236}">
                <a16:creationId xmlns:a16="http://schemas.microsoft.com/office/drawing/2014/main" id="{91232931-D730-403E-B931-AE63C1EE1C29}"/>
              </a:ext>
            </a:extLst>
          </p:cNvPr>
          <p:cNvGrpSpPr/>
          <p:nvPr/>
        </p:nvGrpSpPr>
        <p:grpSpPr>
          <a:xfrm>
            <a:off x="8501761" y="2584341"/>
            <a:ext cx="348591" cy="340824"/>
            <a:chOff x="515891" y="2676445"/>
            <a:chExt cx="213066" cy="213066"/>
          </a:xfrm>
          <a:solidFill>
            <a:srgbClr val="254056"/>
          </a:solidFill>
        </p:grpSpPr>
        <p:sp>
          <p:nvSpPr>
            <p:cNvPr id="37" name="Rectangle 141">
              <a:extLst>
                <a:ext uri="{FF2B5EF4-FFF2-40B4-BE49-F238E27FC236}">
                  <a16:creationId xmlns:a16="http://schemas.microsoft.com/office/drawing/2014/main" id="{7950EC59-807F-4239-8E8B-0767362D8469}"/>
                </a:ext>
                <a:ext uri="{C183D7F6-B498-43B3-948B-1728B52AA6E4}">
                  <adec:decorative xmlns:adec="http://schemas.microsoft.com/office/drawing/2017/decorative" val="1"/>
                </a:ext>
              </a:extLst>
            </p:cNvPr>
            <p:cNvSpPr>
              <a:spLocks noChangeAspect="1"/>
            </p:cNvSpPr>
            <p:nvPr/>
          </p:nvSpPr>
          <p:spPr>
            <a:xfrm>
              <a:off x="515891" y="2676445"/>
              <a:ext cx="213066" cy="213066"/>
            </a:xfrm>
            <a:prstGeom prst="roundRect">
              <a:avLst/>
            </a:prstGeom>
            <a:grp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pic>
          <p:nvPicPr>
            <p:cNvPr id="38" name="Graphic 29" descr="Icon Location">
              <a:extLst>
                <a:ext uri="{FF2B5EF4-FFF2-40B4-BE49-F238E27FC236}">
                  <a16:creationId xmlns:a16="http://schemas.microsoft.com/office/drawing/2014/main" id="{7D282358-1526-4CF6-94D1-FD4D3C8FB72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83197" y="2724555"/>
              <a:ext cx="78455" cy="116847"/>
            </a:xfrm>
            <a:prstGeom prst="roundRect">
              <a:avLst/>
            </a:prstGeom>
          </p:spPr>
        </p:pic>
      </p:grpSp>
      <p:grpSp>
        <p:nvGrpSpPr>
          <p:cNvPr id="39" name="Group 38" descr="Icon Phone">
            <a:extLst>
              <a:ext uri="{FF2B5EF4-FFF2-40B4-BE49-F238E27FC236}">
                <a16:creationId xmlns:a16="http://schemas.microsoft.com/office/drawing/2014/main" id="{92E806E3-36D9-445B-96CA-1A5CAFA6797E}"/>
              </a:ext>
            </a:extLst>
          </p:cNvPr>
          <p:cNvGrpSpPr/>
          <p:nvPr/>
        </p:nvGrpSpPr>
        <p:grpSpPr>
          <a:xfrm>
            <a:off x="8503789" y="3144459"/>
            <a:ext cx="346563" cy="340824"/>
            <a:chOff x="515891" y="2129521"/>
            <a:chExt cx="213066" cy="213066"/>
          </a:xfrm>
          <a:solidFill>
            <a:srgbClr val="254056"/>
          </a:solidFill>
        </p:grpSpPr>
        <p:sp>
          <p:nvSpPr>
            <p:cNvPr id="40" name="Rectangle 132">
              <a:extLst>
                <a:ext uri="{FF2B5EF4-FFF2-40B4-BE49-F238E27FC236}">
                  <a16:creationId xmlns:a16="http://schemas.microsoft.com/office/drawing/2014/main" id="{5B5DFBAF-DF6A-4C3C-8686-D2581074810F}"/>
                </a:ext>
                <a:ext uri="{C183D7F6-B498-43B3-948B-1728B52AA6E4}">
                  <adec:decorative xmlns:adec="http://schemas.microsoft.com/office/drawing/2017/decorative" val="1"/>
                </a:ext>
              </a:extLst>
            </p:cNvPr>
            <p:cNvSpPr>
              <a:spLocks noChangeAspect="1"/>
            </p:cNvSpPr>
            <p:nvPr/>
          </p:nvSpPr>
          <p:spPr>
            <a:xfrm>
              <a:off x="515891" y="2129521"/>
              <a:ext cx="213066" cy="213066"/>
            </a:xfrm>
            <a:prstGeom prst="roundRect">
              <a:avLst/>
            </a:prstGeom>
            <a:grp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pic>
          <p:nvPicPr>
            <p:cNvPr id="41" name="Graphic 28" descr="Icon Phone">
              <a:extLst>
                <a:ext uri="{FF2B5EF4-FFF2-40B4-BE49-F238E27FC236}">
                  <a16:creationId xmlns:a16="http://schemas.microsoft.com/office/drawing/2014/main" id="{C8561D2E-0E81-4C23-951A-94D5180B716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7008" y="2190638"/>
              <a:ext cx="90832" cy="90832"/>
            </a:xfrm>
            <a:prstGeom prst="roundRect">
              <a:avLst/>
            </a:prstGeom>
          </p:spPr>
        </p:pic>
      </p:grpSp>
      <p:sp>
        <p:nvSpPr>
          <p:cNvPr id="45" name="Rectangle: Rounded Corners 44">
            <a:extLst>
              <a:ext uri="{FF2B5EF4-FFF2-40B4-BE49-F238E27FC236}">
                <a16:creationId xmlns:a16="http://schemas.microsoft.com/office/drawing/2014/main" id="{611C3ACD-214C-49FE-AFCD-4D0A4E5F46A4}"/>
              </a:ext>
            </a:extLst>
          </p:cNvPr>
          <p:cNvSpPr/>
          <p:nvPr/>
        </p:nvSpPr>
        <p:spPr>
          <a:xfrm>
            <a:off x="290146" y="1483391"/>
            <a:ext cx="3499339" cy="2165331"/>
          </a:xfrm>
          <a:prstGeom prst="roundRect">
            <a:avLst/>
          </a:prstGeom>
          <a:solidFill>
            <a:srgbClr val="CFD5EA"/>
          </a:solidFill>
          <a:ln>
            <a:solidFill>
              <a:srgbClr val="CFD5E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b="1" dirty="0">
                <a:solidFill>
                  <a:schemeClr val="tx1"/>
                </a:solidFill>
              </a:rPr>
              <a:t>WILLS AND ESTATE PLANNING</a:t>
            </a:r>
          </a:p>
          <a:p>
            <a:pPr marL="285750" indent="-285750">
              <a:buFont typeface="Arial" panose="020B0604020202020204" pitchFamily="34" charset="0"/>
              <a:buChar char="•"/>
            </a:pPr>
            <a:r>
              <a:rPr lang="en-AU" dirty="0">
                <a:solidFill>
                  <a:schemeClr val="tx1"/>
                </a:solidFill>
              </a:rPr>
              <a:t>Wills, deeds for succession of control of family trusts, BDBN etc</a:t>
            </a:r>
          </a:p>
          <a:p>
            <a:pPr marL="285750" indent="-285750">
              <a:buFont typeface="Arial" panose="020B0604020202020204" pitchFamily="34" charset="0"/>
              <a:buChar char="•"/>
            </a:pPr>
            <a:r>
              <a:rPr lang="en-AU" dirty="0">
                <a:solidFill>
                  <a:schemeClr val="tx1"/>
                </a:solidFill>
              </a:rPr>
              <a:t>Enduring Power of Attorney and Appointment of Medical </a:t>
            </a:r>
            <a:r>
              <a:rPr lang="en-AU">
                <a:solidFill>
                  <a:schemeClr val="tx1"/>
                </a:solidFill>
              </a:rPr>
              <a:t>Treatment Decision Makers</a:t>
            </a:r>
            <a:endParaRPr lang="en-AU" dirty="0">
              <a:solidFill>
                <a:schemeClr val="tx1"/>
              </a:solidFill>
            </a:endParaRPr>
          </a:p>
        </p:txBody>
      </p:sp>
      <p:sp>
        <p:nvSpPr>
          <p:cNvPr id="46" name="Rectangle: Rounded Corners 45">
            <a:extLst>
              <a:ext uri="{FF2B5EF4-FFF2-40B4-BE49-F238E27FC236}">
                <a16:creationId xmlns:a16="http://schemas.microsoft.com/office/drawing/2014/main" id="{CB114FF6-5A7F-4919-BC0C-9E2A5F57554E}"/>
              </a:ext>
            </a:extLst>
          </p:cNvPr>
          <p:cNvSpPr/>
          <p:nvPr/>
        </p:nvSpPr>
        <p:spPr>
          <a:xfrm>
            <a:off x="4346328" y="4106142"/>
            <a:ext cx="3499339" cy="2165331"/>
          </a:xfrm>
          <a:prstGeom prst="roundRect">
            <a:avLst/>
          </a:prstGeom>
          <a:solidFill>
            <a:srgbClr val="CFD5EA"/>
          </a:solidFill>
          <a:ln>
            <a:solidFill>
              <a:srgbClr val="CFD5E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b="1" dirty="0">
                <a:solidFill>
                  <a:schemeClr val="tx1"/>
                </a:solidFill>
              </a:rPr>
              <a:t>ELDER LAW</a:t>
            </a:r>
          </a:p>
          <a:p>
            <a:pPr marL="285750" indent="-285750">
              <a:buFont typeface="Arial" panose="020B0604020202020204" pitchFamily="34" charset="0"/>
              <a:buChar char="•"/>
            </a:pPr>
            <a:r>
              <a:rPr lang="en-AU" dirty="0">
                <a:solidFill>
                  <a:schemeClr val="tx1"/>
                </a:solidFill>
              </a:rPr>
              <a:t>VCAT guardianship and administration matters</a:t>
            </a:r>
          </a:p>
          <a:p>
            <a:pPr marL="285750" indent="-285750">
              <a:buFont typeface="Arial" panose="020B0604020202020204" pitchFamily="34" charset="0"/>
              <a:buChar char="•"/>
            </a:pPr>
            <a:r>
              <a:rPr lang="en-AU" dirty="0">
                <a:solidFill>
                  <a:schemeClr val="tx1"/>
                </a:solidFill>
              </a:rPr>
              <a:t>Breaches of attorney’s duties</a:t>
            </a:r>
          </a:p>
          <a:p>
            <a:pPr marL="285750" indent="-285750">
              <a:buFont typeface="Arial" panose="020B0604020202020204" pitchFamily="34" charset="0"/>
              <a:buChar char="•"/>
            </a:pPr>
            <a:r>
              <a:rPr lang="en-AU" dirty="0">
                <a:solidFill>
                  <a:schemeClr val="tx1"/>
                </a:solidFill>
              </a:rPr>
              <a:t>Recovery of misappropriated funds</a:t>
            </a:r>
          </a:p>
        </p:txBody>
      </p:sp>
      <p:sp>
        <p:nvSpPr>
          <p:cNvPr id="47" name="Rectangle: Rounded Corners 46">
            <a:extLst>
              <a:ext uri="{FF2B5EF4-FFF2-40B4-BE49-F238E27FC236}">
                <a16:creationId xmlns:a16="http://schemas.microsoft.com/office/drawing/2014/main" id="{29B0703B-FA4C-4F4F-80A3-79A16E5A63A2}"/>
              </a:ext>
            </a:extLst>
          </p:cNvPr>
          <p:cNvSpPr/>
          <p:nvPr/>
        </p:nvSpPr>
        <p:spPr>
          <a:xfrm>
            <a:off x="4346328" y="1483392"/>
            <a:ext cx="3499339" cy="2165331"/>
          </a:xfrm>
          <a:prstGeom prst="roundRect">
            <a:avLst/>
          </a:prstGeom>
          <a:solidFill>
            <a:srgbClr val="CFD5EA"/>
          </a:solidFill>
          <a:ln>
            <a:solidFill>
              <a:srgbClr val="CFD5E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b="1" dirty="0">
                <a:solidFill>
                  <a:schemeClr val="tx1"/>
                </a:solidFill>
              </a:rPr>
              <a:t>PROBATE AND ESTATE ADMINISTRATION</a:t>
            </a:r>
          </a:p>
          <a:p>
            <a:pPr marL="285750" indent="-285750">
              <a:buFont typeface="Arial" panose="020B0604020202020204" pitchFamily="34" charset="0"/>
              <a:buChar char="•"/>
            </a:pPr>
            <a:r>
              <a:rPr lang="en-AU" dirty="0">
                <a:solidFill>
                  <a:schemeClr val="tx1"/>
                </a:solidFill>
              </a:rPr>
              <a:t>Grant of probate and letters of administration</a:t>
            </a:r>
          </a:p>
          <a:p>
            <a:pPr marL="285750" indent="-285750">
              <a:buFont typeface="Arial" panose="020B0604020202020204" pitchFamily="34" charset="0"/>
              <a:buChar char="•"/>
            </a:pPr>
            <a:r>
              <a:rPr lang="en-AU" dirty="0">
                <a:solidFill>
                  <a:schemeClr val="tx1"/>
                </a:solidFill>
              </a:rPr>
              <a:t>Advice and assistance regarding administration of estates</a:t>
            </a:r>
          </a:p>
        </p:txBody>
      </p:sp>
      <p:sp>
        <p:nvSpPr>
          <p:cNvPr id="48" name="Rectangle: Rounded Corners 47">
            <a:extLst>
              <a:ext uri="{FF2B5EF4-FFF2-40B4-BE49-F238E27FC236}">
                <a16:creationId xmlns:a16="http://schemas.microsoft.com/office/drawing/2014/main" id="{F8417654-EB5B-4746-A4E9-6B8DCF0AB9AE}"/>
              </a:ext>
            </a:extLst>
          </p:cNvPr>
          <p:cNvSpPr/>
          <p:nvPr/>
        </p:nvSpPr>
        <p:spPr>
          <a:xfrm>
            <a:off x="290146" y="4106141"/>
            <a:ext cx="3499339" cy="2165331"/>
          </a:xfrm>
          <a:prstGeom prst="roundRect">
            <a:avLst/>
          </a:prstGeom>
          <a:solidFill>
            <a:srgbClr val="CFD5EA"/>
          </a:solidFill>
          <a:ln>
            <a:solidFill>
              <a:srgbClr val="CFD5E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b="1" dirty="0">
                <a:solidFill>
                  <a:schemeClr val="tx1"/>
                </a:solidFill>
              </a:rPr>
              <a:t>WILL DISPUTES</a:t>
            </a:r>
          </a:p>
          <a:p>
            <a:pPr marL="285750" indent="-285750">
              <a:buFont typeface="Arial" panose="020B0604020202020204" pitchFamily="34" charset="0"/>
              <a:buChar char="•"/>
            </a:pPr>
            <a:r>
              <a:rPr lang="en-AU" dirty="0">
                <a:solidFill>
                  <a:schemeClr val="tx1"/>
                </a:solidFill>
              </a:rPr>
              <a:t>Family provision claims</a:t>
            </a:r>
          </a:p>
          <a:p>
            <a:pPr marL="285750" indent="-285750">
              <a:buFont typeface="Arial" panose="020B0604020202020204" pitchFamily="34" charset="0"/>
              <a:buChar char="•"/>
            </a:pPr>
            <a:r>
              <a:rPr lang="en-AU" dirty="0">
                <a:solidFill>
                  <a:schemeClr val="tx1"/>
                </a:solidFill>
              </a:rPr>
              <a:t>Contesting a Will</a:t>
            </a:r>
          </a:p>
          <a:p>
            <a:pPr marL="285750" indent="-285750">
              <a:buFont typeface="Arial" panose="020B0604020202020204" pitchFamily="34" charset="0"/>
              <a:buChar char="•"/>
            </a:pPr>
            <a:r>
              <a:rPr lang="en-AU" dirty="0">
                <a:solidFill>
                  <a:schemeClr val="tx1"/>
                </a:solidFill>
              </a:rPr>
              <a:t>Breach of executor duties</a:t>
            </a:r>
          </a:p>
          <a:p>
            <a:pPr marL="285750" indent="-285750">
              <a:buFont typeface="Arial" panose="020B0604020202020204" pitchFamily="34" charset="0"/>
              <a:buChar char="•"/>
            </a:pPr>
            <a:r>
              <a:rPr lang="en-AU" dirty="0">
                <a:solidFill>
                  <a:schemeClr val="tx1"/>
                </a:solidFill>
              </a:rPr>
              <a:t>Deeds of family arrangements</a:t>
            </a:r>
          </a:p>
        </p:txBody>
      </p:sp>
      <p:sp>
        <p:nvSpPr>
          <p:cNvPr id="49" name="Rectangle 48">
            <a:extLst>
              <a:ext uri="{FF2B5EF4-FFF2-40B4-BE49-F238E27FC236}">
                <a16:creationId xmlns:a16="http://schemas.microsoft.com/office/drawing/2014/main" id="{D82DC763-7D48-40D1-8F6A-904771E8AE7C}"/>
              </a:ext>
            </a:extLst>
          </p:cNvPr>
          <p:cNvSpPr/>
          <p:nvPr/>
        </p:nvSpPr>
        <p:spPr>
          <a:xfrm>
            <a:off x="2675823" y="724791"/>
            <a:ext cx="9516177" cy="63610"/>
          </a:xfrm>
          <a:prstGeom prst="rect">
            <a:avLst/>
          </a:prstGeom>
          <a:solidFill>
            <a:srgbClr val="368E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 name="TextBox 50">
            <a:extLst>
              <a:ext uri="{FF2B5EF4-FFF2-40B4-BE49-F238E27FC236}">
                <a16:creationId xmlns:a16="http://schemas.microsoft.com/office/drawing/2014/main" id="{1570E4B0-CA5E-4BBA-A7B9-7BE69417F2F7}"/>
              </a:ext>
            </a:extLst>
          </p:cNvPr>
          <p:cNvSpPr txBox="1"/>
          <p:nvPr/>
        </p:nvSpPr>
        <p:spPr>
          <a:xfrm>
            <a:off x="8402510" y="4101884"/>
            <a:ext cx="3499339" cy="2031325"/>
          </a:xfrm>
          <a:prstGeom prst="rect">
            <a:avLst/>
          </a:prstGeom>
          <a:noFill/>
        </p:spPr>
        <p:txBody>
          <a:bodyPr wrap="square" rtlCol="0">
            <a:spAutoFit/>
          </a:bodyPr>
          <a:lstStyle/>
          <a:p>
            <a:r>
              <a:rPr lang="en-AU" i="1" dirty="0"/>
              <a:t>We offer personalised service and tailored solutions that represent value for clients and pride ourselves in building strong client relationships</a:t>
            </a:r>
          </a:p>
          <a:p>
            <a:br>
              <a:rPr lang="en-AU" dirty="0"/>
            </a:br>
            <a:endParaRPr lang="en-AU" dirty="0"/>
          </a:p>
        </p:txBody>
      </p:sp>
      <p:pic>
        <p:nvPicPr>
          <p:cNvPr id="2" name="Picture 1" descr="A close up of a logo&#10;&#10;Description automatically generated">
            <a:extLst>
              <a:ext uri="{FF2B5EF4-FFF2-40B4-BE49-F238E27FC236}">
                <a16:creationId xmlns:a16="http://schemas.microsoft.com/office/drawing/2014/main" id="{6598FBE7-9390-4EB2-EAA7-E3F5C8D0005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305143" y="5791750"/>
            <a:ext cx="1701245" cy="1066249"/>
          </a:xfrm>
          <a:prstGeom prst="rect">
            <a:avLst/>
          </a:prstGeom>
        </p:spPr>
      </p:pic>
    </p:spTree>
    <p:extLst>
      <p:ext uri="{BB962C8B-B14F-4D97-AF65-F5344CB8AC3E}">
        <p14:creationId xmlns:p14="http://schemas.microsoft.com/office/powerpoint/2010/main" val="4014520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FEA7-8739-584E-505E-13AD131AFC3C}"/>
              </a:ext>
            </a:extLst>
          </p:cNvPr>
          <p:cNvSpPr>
            <a:spLocks noGrp="1"/>
          </p:cNvSpPr>
          <p:nvPr>
            <p:ph type="title"/>
          </p:nvPr>
        </p:nvSpPr>
        <p:spPr/>
        <p:txBody>
          <a:bodyPr>
            <a:normAutofit/>
          </a:bodyPr>
          <a:lstStyle/>
          <a:p>
            <a:pPr algn="ctr"/>
            <a:r>
              <a:rPr lang="it-IT" sz="3600" b="0" dirty="0"/>
              <a:t>AGENDA</a:t>
            </a:r>
            <a:endParaRPr lang="en-AU" sz="3600" b="0" dirty="0"/>
          </a:p>
        </p:txBody>
      </p:sp>
      <p:graphicFrame>
        <p:nvGraphicFramePr>
          <p:cNvPr id="3" name="Diagram 2">
            <a:extLst>
              <a:ext uri="{FF2B5EF4-FFF2-40B4-BE49-F238E27FC236}">
                <a16:creationId xmlns:a16="http://schemas.microsoft.com/office/drawing/2014/main" id="{CDB4625C-7485-546B-2B1B-41E68E97FEFB}"/>
              </a:ext>
            </a:extLst>
          </p:cNvPr>
          <p:cNvGraphicFramePr/>
          <p:nvPr>
            <p:extLst>
              <p:ext uri="{D42A27DB-BD31-4B8C-83A1-F6EECF244321}">
                <p14:modId xmlns:p14="http://schemas.microsoft.com/office/powerpoint/2010/main" val="2333450816"/>
              </p:ext>
            </p:extLst>
          </p:nvPr>
        </p:nvGraphicFramePr>
        <p:xfrm>
          <a:off x="572567" y="1108817"/>
          <a:ext cx="11046866" cy="38594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CA034003-D08F-71EF-D704-AB43BDC3DCAC}"/>
              </a:ext>
            </a:extLst>
          </p:cNvPr>
          <p:cNvSpPr txBox="1"/>
          <p:nvPr/>
        </p:nvSpPr>
        <p:spPr>
          <a:xfrm>
            <a:off x="572567" y="5369390"/>
            <a:ext cx="10875600" cy="830997"/>
          </a:xfrm>
          <a:prstGeom prst="rect">
            <a:avLst/>
          </a:prstGeom>
          <a:solidFill>
            <a:schemeClr val="bg1">
              <a:lumMod val="95000"/>
            </a:schemeClr>
          </a:solidFill>
        </p:spPr>
        <p:txBody>
          <a:bodyPr wrap="square" rtlCol="0">
            <a:spAutoFit/>
          </a:bodyPr>
          <a:lstStyle/>
          <a:p>
            <a:pPr marL="0" indent="0" algn="ctr">
              <a:buNone/>
            </a:pPr>
            <a:r>
              <a:rPr lang="en-US" sz="1600" b="1" i="1" dirty="0"/>
              <a:t>Disclaimer</a:t>
            </a:r>
            <a:r>
              <a:rPr lang="en-US" sz="1600" i="1" dirty="0"/>
              <a:t>: The information contained in this presentation is general information only and is not intended as legal advice. If you or your clients require information other than that of a general nature in relation to the matters which we will discuss in our presentation today, independent legal advice relevant to the particular circumstances must be obtained. </a:t>
            </a:r>
            <a:endParaRPr lang="en-US" sz="1600" i="1" dirty="0">
              <a:highlight>
                <a:srgbClr val="FFFF00"/>
              </a:highlight>
            </a:endParaRPr>
          </a:p>
        </p:txBody>
      </p:sp>
    </p:spTree>
    <p:extLst>
      <p:ext uri="{BB962C8B-B14F-4D97-AF65-F5344CB8AC3E}">
        <p14:creationId xmlns:p14="http://schemas.microsoft.com/office/powerpoint/2010/main" val="64397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FEA7-8739-584E-505E-13AD131AFC3C}"/>
              </a:ext>
            </a:extLst>
          </p:cNvPr>
          <p:cNvSpPr>
            <a:spLocks noGrp="1"/>
          </p:cNvSpPr>
          <p:nvPr>
            <p:ph type="title"/>
          </p:nvPr>
        </p:nvSpPr>
        <p:spPr/>
        <p:txBody>
          <a:bodyPr>
            <a:normAutofit/>
          </a:bodyPr>
          <a:lstStyle/>
          <a:p>
            <a:pPr algn="ctr"/>
            <a:r>
              <a:rPr lang="it-IT" sz="3600" b="0" dirty="0"/>
              <a:t>WHAT ARE COMPLEX FAMILIES </a:t>
            </a:r>
            <a:endParaRPr lang="en-AU" sz="3600" b="0" dirty="0"/>
          </a:p>
        </p:txBody>
      </p:sp>
      <p:grpSp>
        <p:nvGrpSpPr>
          <p:cNvPr id="4" name="Group 3">
            <a:extLst>
              <a:ext uri="{FF2B5EF4-FFF2-40B4-BE49-F238E27FC236}">
                <a16:creationId xmlns:a16="http://schemas.microsoft.com/office/drawing/2014/main" id="{0DDF6841-3410-0AA6-4C04-FB5A146CFFFE}"/>
              </a:ext>
            </a:extLst>
          </p:cNvPr>
          <p:cNvGrpSpPr/>
          <p:nvPr/>
        </p:nvGrpSpPr>
        <p:grpSpPr>
          <a:xfrm>
            <a:off x="1452188" y="2015061"/>
            <a:ext cx="3922451" cy="1649318"/>
            <a:chOff x="260544" y="1762773"/>
            <a:chExt cx="3455782" cy="1649318"/>
          </a:xfrm>
          <a:solidFill>
            <a:srgbClr val="CFD5EA"/>
          </a:solidFill>
        </p:grpSpPr>
        <p:sp>
          <p:nvSpPr>
            <p:cNvPr id="5" name="Rectangle: Rounded Corners 4">
              <a:extLst>
                <a:ext uri="{FF2B5EF4-FFF2-40B4-BE49-F238E27FC236}">
                  <a16:creationId xmlns:a16="http://schemas.microsoft.com/office/drawing/2014/main" id="{93884831-8C18-E3D5-5D46-0B3202A36407}"/>
                </a:ext>
              </a:extLst>
            </p:cNvPr>
            <p:cNvSpPr/>
            <p:nvPr/>
          </p:nvSpPr>
          <p:spPr>
            <a:xfrm>
              <a:off x="260544" y="1762773"/>
              <a:ext cx="3455782" cy="1649318"/>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AU"/>
            </a:p>
          </p:txBody>
        </p:sp>
        <p:sp>
          <p:nvSpPr>
            <p:cNvPr id="6" name="Rectangle: Rounded Corners 4">
              <a:extLst>
                <a:ext uri="{FF2B5EF4-FFF2-40B4-BE49-F238E27FC236}">
                  <a16:creationId xmlns:a16="http://schemas.microsoft.com/office/drawing/2014/main" id="{D287879B-A14F-1E0A-0247-088B5CD85A78}"/>
                </a:ext>
              </a:extLst>
            </p:cNvPr>
            <p:cNvSpPr txBox="1"/>
            <p:nvPr/>
          </p:nvSpPr>
          <p:spPr>
            <a:xfrm>
              <a:off x="341057" y="1843286"/>
              <a:ext cx="3294756" cy="14882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dirty="0">
                  <a:solidFill>
                    <a:schemeClr val="tx1"/>
                  </a:solidFill>
                </a:rPr>
                <a:t>Blended families</a:t>
              </a:r>
              <a:endParaRPr lang="en-AU" sz="2500" kern="1200" dirty="0">
                <a:solidFill>
                  <a:schemeClr val="tx1"/>
                </a:solidFill>
              </a:endParaRPr>
            </a:p>
          </p:txBody>
        </p:sp>
      </p:grpSp>
      <p:grpSp>
        <p:nvGrpSpPr>
          <p:cNvPr id="7" name="Group 6">
            <a:extLst>
              <a:ext uri="{FF2B5EF4-FFF2-40B4-BE49-F238E27FC236}">
                <a16:creationId xmlns:a16="http://schemas.microsoft.com/office/drawing/2014/main" id="{382394B8-6F37-EEEA-8734-A2ACA19EA35C}"/>
              </a:ext>
            </a:extLst>
          </p:cNvPr>
          <p:cNvGrpSpPr/>
          <p:nvPr/>
        </p:nvGrpSpPr>
        <p:grpSpPr>
          <a:xfrm>
            <a:off x="6349308" y="2015061"/>
            <a:ext cx="3922451" cy="1649318"/>
            <a:chOff x="260544" y="1762773"/>
            <a:chExt cx="3455782" cy="1649318"/>
          </a:xfrm>
          <a:solidFill>
            <a:srgbClr val="CFD5EA"/>
          </a:solidFill>
        </p:grpSpPr>
        <p:sp>
          <p:nvSpPr>
            <p:cNvPr id="8" name="Rectangle: Rounded Corners 7">
              <a:extLst>
                <a:ext uri="{FF2B5EF4-FFF2-40B4-BE49-F238E27FC236}">
                  <a16:creationId xmlns:a16="http://schemas.microsoft.com/office/drawing/2014/main" id="{AA6CC9DC-6FEB-942B-8784-655F8A3645C5}"/>
                </a:ext>
              </a:extLst>
            </p:cNvPr>
            <p:cNvSpPr/>
            <p:nvPr/>
          </p:nvSpPr>
          <p:spPr>
            <a:xfrm>
              <a:off x="260544" y="1762773"/>
              <a:ext cx="3455782" cy="1649318"/>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AU"/>
            </a:p>
          </p:txBody>
        </p:sp>
        <p:sp>
          <p:nvSpPr>
            <p:cNvPr id="9" name="Rectangle: Rounded Corners 4">
              <a:extLst>
                <a:ext uri="{FF2B5EF4-FFF2-40B4-BE49-F238E27FC236}">
                  <a16:creationId xmlns:a16="http://schemas.microsoft.com/office/drawing/2014/main" id="{E44F1228-FD73-73C9-337B-212B3162386E}"/>
                </a:ext>
              </a:extLst>
            </p:cNvPr>
            <p:cNvSpPr txBox="1"/>
            <p:nvPr/>
          </p:nvSpPr>
          <p:spPr>
            <a:xfrm>
              <a:off x="341057" y="1843286"/>
              <a:ext cx="3294756" cy="14882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dirty="0">
                  <a:solidFill>
                    <a:schemeClr val="tx1"/>
                  </a:solidFill>
                </a:rPr>
                <a:t>Families with vulnerable beneficiaries</a:t>
              </a:r>
              <a:endParaRPr lang="en-AU" sz="2500" kern="1200" dirty="0">
                <a:solidFill>
                  <a:schemeClr val="tx1"/>
                </a:solidFill>
              </a:endParaRPr>
            </a:p>
          </p:txBody>
        </p:sp>
      </p:grpSp>
      <p:grpSp>
        <p:nvGrpSpPr>
          <p:cNvPr id="11" name="Group 10">
            <a:extLst>
              <a:ext uri="{FF2B5EF4-FFF2-40B4-BE49-F238E27FC236}">
                <a16:creationId xmlns:a16="http://schemas.microsoft.com/office/drawing/2014/main" id="{0B169091-1F40-3770-510E-1F0AB4A91C7E}"/>
              </a:ext>
            </a:extLst>
          </p:cNvPr>
          <p:cNvGrpSpPr/>
          <p:nvPr/>
        </p:nvGrpSpPr>
        <p:grpSpPr>
          <a:xfrm>
            <a:off x="1452188" y="4351861"/>
            <a:ext cx="3922451" cy="1649318"/>
            <a:chOff x="260544" y="1762773"/>
            <a:chExt cx="3455782" cy="1649318"/>
          </a:xfrm>
          <a:solidFill>
            <a:srgbClr val="CFD5EA"/>
          </a:solidFill>
        </p:grpSpPr>
        <p:sp>
          <p:nvSpPr>
            <p:cNvPr id="12" name="Rectangle: Rounded Corners 11">
              <a:extLst>
                <a:ext uri="{FF2B5EF4-FFF2-40B4-BE49-F238E27FC236}">
                  <a16:creationId xmlns:a16="http://schemas.microsoft.com/office/drawing/2014/main" id="{EE95758B-1E6F-55E2-75AE-FDCAB01ED410}"/>
                </a:ext>
              </a:extLst>
            </p:cNvPr>
            <p:cNvSpPr/>
            <p:nvPr/>
          </p:nvSpPr>
          <p:spPr>
            <a:xfrm>
              <a:off x="260544" y="1762773"/>
              <a:ext cx="3455782" cy="1649318"/>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AU"/>
            </a:p>
          </p:txBody>
        </p:sp>
        <p:sp>
          <p:nvSpPr>
            <p:cNvPr id="13" name="Rectangle: Rounded Corners 4">
              <a:extLst>
                <a:ext uri="{FF2B5EF4-FFF2-40B4-BE49-F238E27FC236}">
                  <a16:creationId xmlns:a16="http://schemas.microsoft.com/office/drawing/2014/main" id="{B1DA0D0F-000B-6B86-6CE0-BE010DFBEDEE}"/>
                </a:ext>
              </a:extLst>
            </p:cNvPr>
            <p:cNvSpPr txBox="1"/>
            <p:nvPr/>
          </p:nvSpPr>
          <p:spPr>
            <a:xfrm>
              <a:off x="341057" y="1843286"/>
              <a:ext cx="3294756" cy="14882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500" dirty="0">
                  <a:solidFill>
                    <a:schemeClr val="tx1"/>
                  </a:solidFill>
                </a:rPr>
                <a:t>Complex trusts and business interests</a:t>
              </a:r>
              <a:endParaRPr lang="en-AU" sz="2500" kern="1200" dirty="0">
                <a:solidFill>
                  <a:schemeClr val="tx1"/>
                </a:solidFill>
              </a:endParaRPr>
            </a:p>
          </p:txBody>
        </p:sp>
      </p:grpSp>
      <p:grpSp>
        <p:nvGrpSpPr>
          <p:cNvPr id="14" name="Group 13">
            <a:extLst>
              <a:ext uri="{FF2B5EF4-FFF2-40B4-BE49-F238E27FC236}">
                <a16:creationId xmlns:a16="http://schemas.microsoft.com/office/drawing/2014/main" id="{F9031B70-830B-21E7-0977-290E3A8587FF}"/>
              </a:ext>
            </a:extLst>
          </p:cNvPr>
          <p:cNvGrpSpPr/>
          <p:nvPr/>
        </p:nvGrpSpPr>
        <p:grpSpPr>
          <a:xfrm>
            <a:off x="6349308" y="4351861"/>
            <a:ext cx="3922451" cy="1649318"/>
            <a:chOff x="260544" y="1762773"/>
            <a:chExt cx="3455782" cy="1649318"/>
          </a:xfrm>
          <a:solidFill>
            <a:srgbClr val="CFD5EA"/>
          </a:solidFill>
        </p:grpSpPr>
        <p:sp>
          <p:nvSpPr>
            <p:cNvPr id="15" name="Rectangle: Rounded Corners 14">
              <a:extLst>
                <a:ext uri="{FF2B5EF4-FFF2-40B4-BE49-F238E27FC236}">
                  <a16:creationId xmlns:a16="http://schemas.microsoft.com/office/drawing/2014/main" id="{C033F172-BF73-D39E-C69C-EC1A584DAF9D}"/>
                </a:ext>
              </a:extLst>
            </p:cNvPr>
            <p:cNvSpPr/>
            <p:nvPr/>
          </p:nvSpPr>
          <p:spPr>
            <a:xfrm>
              <a:off x="260544" y="1762773"/>
              <a:ext cx="3455782" cy="1649318"/>
            </a:xfrm>
            <a:prstGeom prst="round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AU"/>
            </a:p>
          </p:txBody>
        </p:sp>
        <p:sp>
          <p:nvSpPr>
            <p:cNvPr id="16" name="Rectangle: Rounded Corners 4">
              <a:extLst>
                <a:ext uri="{FF2B5EF4-FFF2-40B4-BE49-F238E27FC236}">
                  <a16:creationId xmlns:a16="http://schemas.microsoft.com/office/drawing/2014/main" id="{979DA3D6-F1C6-9B6C-6EA9-8647446CF2FC}"/>
                </a:ext>
              </a:extLst>
            </p:cNvPr>
            <p:cNvSpPr txBox="1"/>
            <p:nvPr/>
          </p:nvSpPr>
          <p:spPr>
            <a:xfrm>
              <a:off x="341057" y="1843286"/>
              <a:ext cx="3294756" cy="14882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AU" sz="2000" dirty="0">
                  <a:solidFill>
                    <a:schemeClr val="tx1"/>
                  </a:solidFill>
                </a:rPr>
                <a:t>Risk of family provision claim (including inadequate provision of eligible persons or exclusion of potential beneficiaries)</a:t>
              </a:r>
              <a:endParaRPr lang="en-AU" sz="2000" kern="1200" dirty="0">
                <a:solidFill>
                  <a:schemeClr val="tx1"/>
                </a:solidFill>
              </a:endParaRPr>
            </a:p>
          </p:txBody>
        </p:sp>
      </p:grpSp>
      <p:sp>
        <p:nvSpPr>
          <p:cNvPr id="17" name="TextBox 16">
            <a:extLst>
              <a:ext uri="{FF2B5EF4-FFF2-40B4-BE49-F238E27FC236}">
                <a16:creationId xmlns:a16="http://schemas.microsoft.com/office/drawing/2014/main" id="{F464E91F-B68F-A817-8A91-E17D5ED4FBE6}"/>
              </a:ext>
            </a:extLst>
          </p:cNvPr>
          <p:cNvSpPr txBox="1"/>
          <p:nvPr/>
        </p:nvSpPr>
        <p:spPr>
          <a:xfrm>
            <a:off x="440614" y="1191247"/>
            <a:ext cx="10875600" cy="407804"/>
          </a:xfrm>
          <a:prstGeom prst="rect">
            <a:avLst/>
          </a:prstGeom>
          <a:solidFill>
            <a:schemeClr val="bg1">
              <a:lumMod val="95000"/>
            </a:schemeClr>
          </a:solidFill>
        </p:spPr>
        <p:txBody>
          <a:bodyPr wrap="square" rtlCol="0">
            <a:spAutoFit/>
          </a:bodyPr>
          <a:lstStyle/>
          <a:p>
            <a:pPr marL="0" indent="0" algn="ctr">
              <a:buNone/>
            </a:pPr>
            <a:r>
              <a:rPr lang="en-US" sz="2050" dirty="0"/>
              <a:t>Complex family circumstances includes the following:</a:t>
            </a:r>
          </a:p>
        </p:txBody>
      </p:sp>
    </p:spTree>
    <p:extLst>
      <p:ext uri="{BB962C8B-B14F-4D97-AF65-F5344CB8AC3E}">
        <p14:creationId xmlns:p14="http://schemas.microsoft.com/office/powerpoint/2010/main" val="567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395BD7D-CAA7-4370-B47A-6D583F7617CB}"/>
              </a:ext>
            </a:extLst>
          </p:cNvPr>
          <p:cNvGraphicFramePr>
            <a:graphicFrameLocks noGrp="1"/>
          </p:cNvGraphicFramePr>
          <p:nvPr>
            <p:ph idx="1"/>
            <p:extLst>
              <p:ext uri="{D42A27DB-BD31-4B8C-83A1-F6EECF244321}">
                <p14:modId xmlns:p14="http://schemas.microsoft.com/office/powerpoint/2010/main" val="2942279077"/>
              </p:ext>
            </p:extLst>
          </p:nvPr>
        </p:nvGraphicFramePr>
        <p:xfrm>
          <a:off x="435428" y="1044610"/>
          <a:ext cx="11321143" cy="4308278"/>
        </p:xfrm>
        <a:graphic>
          <a:graphicData uri="http://schemas.openxmlformats.org/drawingml/2006/table">
            <a:tbl>
              <a:tblPr firstRow="1" bandRow="1">
                <a:effectLst>
                  <a:outerShdw blurRad="50800" dist="38100" dir="5400000" algn="t" rotWithShape="0">
                    <a:schemeClr val="tx1">
                      <a:alpha val="40000"/>
                    </a:schemeClr>
                  </a:outerShdw>
                </a:effectLst>
                <a:tableStyleId>{5C22544A-7EE6-4342-B048-85BDC9FD1C3A}</a:tableStyleId>
              </a:tblPr>
              <a:tblGrid>
                <a:gridCol w="5667479">
                  <a:extLst>
                    <a:ext uri="{9D8B030D-6E8A-4147-A177-3AD203B41FA5}">
                      <a16:colId xmlns:a16="http://schemas.microsoft.com/office/drawing/2014/main" val="55982553"/>
                    </a:ext>
                  </a:extLst>
                </a:gridCol>
                <a:gridCol w="5653664">
                  <a:extLst>
                    <a:ext uri="{9D8B030D-6E8A-4147-A177-3AD203B41FA5}">
                      <a16:colId xmlns:a16="http://schemas.microsoft.com/office/drawing/2014/main" val="2676512279"/>
                    </a:ext>
                  </a:extLst>
                </a:gridCol>
              </a:tblGrid>
              <a:tr h="587497">
                <a:tc>
                  <a:txBody>
                    <a:bodyPr/>
                    <a:lstStyle/>
                    <a:p>
                      <a:r>
                        <a:rPr lang="en-AU" sz="2500" spc="280" baseline="0" dirty="0">
                          <a:latin typeface="+mj-lt"/>
                        </a:rPr>
                        <a:t>ASSETS OF THE ESTATE </a:t>
                      </a:r>
                    </a:p>
                  </a:txBody>
                  <a:tcPr marL="252000" marR="288000" marT="72000" marB="72000">
                    <a:solidFill>
                      <a:srgbClr val="254056"/>
                    </a:solidFill>
                  </a:tcPr>
                </a:tc>
                <a:tc>
                  <a:txBody>
                    <a:bodyPr/>
                    <a:lstStyle/>
                    <a:p>
                      <a:r>
                        <a:rPr lang="en-AU" sz="2500" spc="280" baseline="0" dirty="0">
                          <a:latin typeface="+mj-lt"/>
                        </a:rPr>
                        <a:t>ASSETS OUTSIDE THE ESTATE</a:t>
                      </a:r>
                    </a:p>
                  </a:txBody>
                  <a:tcPr marL="252000" marR="288000" marT="72000" marB="72000">
                    <a:solidFill>
                      <a:srgbClr val="254056"/>
                    </a:solidFill>
                  </a:tcPr>
                </a:tc>
                <a:extLst>
                  <a:ext uri="{0D108BD9-81ED-4DB2-BD59-A6C34878D82A}">
                    <a16:rowId xmlns:a16="http://schemas.microsoft.com/office/drawing/2014/main" val="4057027252"/>
                  </a:ext>
                </a:extLst>
              </a:tr>
              <a:tr h="638742">
                <a:tc>
                  <a:txBody>
                    <a:bodyPr/>
                    <a:lstStyle/>
                    <a:p>
                      <a:r>
                        <a:rPr lang="en-AU" sz="2000" dirty="0"/>
                        <a:t>Assets in the individual’s own name. e.g., bank account, personal chattels</a:t>
                      </a:r>
                    </a:p>
                  </a:txBody>
                  <a:tcPr marL="252000" marR="288000" marT="72000" marB="72000"/>
                </a:tc>
                <a:tc>
                  <a:txBody>
                    <a:bodyPr/>
                    <a:lstStyle/>
                    <a:p>
                      <a:r>
                        <a:rPr lang="en-AU" sz="2000" dirty="0"/>
                        <a:t>Personal use assets that are actually registered in another entity. </a:t>
                      </a:r>
                      <a:r>
                        <a:rPr lang="en-AU" sz="2000" dirty="0" err="1"/>
                        <a:t>eg</a:t>
                      </a:r>
                      <a:r>
                        <a:rPr lang="en-AU" sz="2000" dirty="0"/>
                        <a:t> company assets</a:t>
                      </a:r>
                    </a:p>
                  </a:txBody>
                  <a:tcPr marL="252000" marR="288000" marT="72000" marB="72000"/>
                </a:tc>
                <a:extLst>
                  <a:ext uri="{0D108BD9-81ED-4DB2-BD59-A6C34878D82A}">
                    <a16:rowId xmlns:a16="http://schemas.microsoft.com/office/drawing/2014/main" val="1005272494"/>
                  </a:ext>
                </a:extLst>
              </a:tr>
              <a:tr h="638742">
                <a:tc>
                  <a:txBody>
                    <a:bodyPr/>
                    <a:lstStyle/>
                    <a:p>
                      <a:r>
                        <a:rPr lang="en-AU" sz="2000" dirty="0"/>
                        <a:t>Real estate in own name or designated share if owned as tenants in common</a:t>
                      </a:r>
                    </a:p>
                  </a:txBody>
                  <a:tcPr marL="252000" marR="288000" marT="72000" marB="72000"/>
                </a:tc>
                <a:tc>
                  <a:txBody>
                    <a:bodyPr/>
                    <a:lstStyle/>
                    <a:p>
                      <a:r>
                        <a:rPr lang="en-AU" sz="2000" dirty="0"/>
                        <a:t>Joint assets (will ultimately become estate assets of the survivor)</a:t>
                      </a:r>
                    </a:p>
                  </a:txBody>
                  <a:tcPr marL="252000" marR="288000" marT="72000" marB="72000"/>
                </a:tc>
                <a:extLst>
                  <a:ext uri="{0D108BD9-81ED-4DB2-BD59-A6C34878D82A}">
                    <a16:rowId xmlns:a16="http://schemas.microsoft.com/office/drawing/2014/main" val="2109380008"/>
                  </a:ext>
                </a:extLst>
              </a:tr>
              <a:tr h="368782">
                <a:tc>
                  <a:txBody>
                    <a:bodyPr/>
                    <a:lstStyle/>
                    <a:p>
                      <a:r>
                        <a:rPr lang="en-AU" sz="2000" dirty="0"/>
                        <a:t>Units personally owned in a unit trust or hybrid trust</a:t>
                      </a:r>
                    </a:p>
                  </a:txBody>
                  <a:tcPr marL="252000" marR="288000" marT="72000" marB="72000"/>
                </a:tc>
                <a:tc>
                  <a:txBody>
                    <a:bodyPr/>
                    <a:lstStyle/>
                    <a:p>
                      <a:r>
                        <a:rPr lang="en-AU" sz="2000" dirty="0"/>
                        <a:t>Assets held under discretionary trusts</a:t>
                      </a:r>
                    </a:p>
                  </a:txBody>
                  <a:tcPr marL="252000" marR="288000" marT="72000" marB="72000"/>
                </a:tc>
                <a:extLst>
                  <a:ext uri="{0D108BD9-81ED-4DB2-BD59-A6C34878D82A}">
                    <a16:rowId xmlns:a16="http://schemas.microsoft.com/office/drawing/2014/main" val="2659569141"/>
                  </a:ext>
                </a:extLst>
              </a:tr>
              <a:tr h="1459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a:t>Superannuation and life insurance may be paid into the estate in accordance with a binding death benefit nomination (BDBN) or in the absence of a valid BDBN, trustee discretion</a:t>
                      </a:r>
                    </a:p>
                  </a:txBody>
                  <a:tcPr marL="252000" marR="288000" marT="72000" marB="72000"/>
                </a:tc>
                <a:tc>
                  <a:txBody>
                    <a:bodyPr/>
                    <a:lstStyle/>
                    <a:p>
                      <a:r>
                        <a:rPr lang="en-AU" sz="2000" dirty="0"/>
                        <a:t>Superannuation and life insurance does not automatically fall into the estate</a:t>
                      </a:r>
                    </a:p>
                  </a:txBody>
                  <a:tcPr marL="252000" marR="288000" marT="72000" marB="72000"/>
                </a:tc>
                <a:extLst>
                  <a:ext uri="{0D108BD9-81ED-4DB2-BD59-A6C34878D82A}">
                    <a16:rowId xmlns:a16="http://schemas.microsoft.com/office/drawing/2014/main" val="2574184609"/>
                  </a:ext>
                </a:extLst>
              </a:tr>
            </a:tbl>
          </a:graphicData>
        </a:graphic>
      </p:graphicFrame>
      <p:sp>
        <p:nvSpPr>
          <p:cNvPr id="6" name="TextBox 5">
            <a:extLst>
              <a:ext uri="{FF2B5EF4-FFF2-40B4-BE49-F238E27FC236}">
                <a16:creationId xmlns:a16="http://schemas.microsoft.com/office/drawing/2014/main" id="{8566E18E-7BBC-4AD3-AE6B-81F49FEB4367}"/>
              </a:ext>
            </a:extLst>
          </p:cNvPr>
          <p:cNvSpPr txBox="1"/>
          <p:nvPr/>
        </p:nvSpPr>
        <p:spPr>
          <a:xfrm>
            <a:off x="1064622" y="5510729"/>
            <a:ext cx="10515600" cy="1015663"/>
          </a:xfrm>
          <a:prstGeom prst="rect">
            <a:avLst/>
          </a:prstGeom>
          <a:noFill/>
        </p:spPr>
        <p:txBody>
          <a:bodyPr wrap="square" rtlCol="0">
            <a:spAutoFit/>
          </a:bodyPr>
          <a:lstStyle/>
          <a:p>
            <a:r>
              <a:rPr lang="en-AU" sz="2000" b="1" dirty="0">
                <a:solidFill>
                  <a:srgbClr val="368E7D"/>
                </a:solidFill>
              </a:rPr>
              <a:t>Why does it matter?</a:t>
            </a:r>
          </a:p>
          <a:p>
            <a:pPr marL="342900" indent="-342900">
              <a:buFont typeface="Arial" panose="020B0604020202020204" pitchFamily="34" charset="0"/>
              <a:buChar char="•"/>
            </a:pPr>
            <a:r>
              <a:rPr lang="en-AU" sz="2000" dirty="0"/>
              <a:t>  Assets outside the estate cannot be disposed of by Will</a:t>
            </a:r>
          </a:p>
          <a:p>
            <a:pPr marL="457200" indent="-457200">
              <a:buFont typeface="Arial" panose="020B0604020202020204" pitchFamily="34" charset="0"/>
              <a:buChar char="•"/>
            </a:pPr>
            <a:r>
              <a:rPr lang="en-AU" sz="2000" dirty="0"/>
              <a:t>Strategic estate planning can minimise the effect of a family provision claim</a:t>
            </a:r>
          </a:p>
        </p:txBody>
      </p:sp>
      <p:sp>
        <p:nvSpPr>
          <p:cNvPr id="7" name="Title 1">
            <a:extLst>
              <a:ext uri="{FF2B5EF4-FFF2-40B4-BE49-F238E27FC236}">
                <a16:creationId xmlns:a16="http://schemas.microsoft.com/office/drawing/2014/main" id="{C165B239-95F3-4774-8C63-ABBAF9E8CC57}"/>
              </a:ext>
            </a:extLst>
          </p:cNvPr>
          <p:cNvSpPr>
            <a:spLocks noGrp="1"/>
          </p:cNvSpPr>
          <p:nvPr>
            <p:ph type="title"/>
          </p:nvPr>
        </p:nvSpPr>
        <p:spPr>
          <a:xfrm>
            <a:off x="1" y="0"/>
            <a:ext cx="12192000" cy="707667"/>
          </a:xfrm>
        </p:spPr>
        <p:txBody>
          <a:bodyPr>
            <a:normAutofit/>
          </a:bodyPr>
          <a:lstStyle/>
          <a:p>
            <a:pPr algn="ctr"/>
            <a:r>
              <a:rPr lang="en-AU" b="1" dirty="0">
                <a:solidFill>
                  <a:schemeClr val="bg1"/>
                </a:solidFill>
              </a:rPr>
              <a:t> </a:t>
            </a:r>
          </a:p>
        </p:txBody>
      </p:sp>
      <p:sp>
        <p:nvSpPr>
          <p:cNvPr id="2" name="Rectangle 1">
            <a:extLst>
              <a:ext uri="{FF2B5EF4-FFF2-40B4-BE49-F238E27FC236}">
                <a16:creationId xmlns:a16="http://schemas.microsoft.com/office/drawing/2014/main" id="{ADCC5CDE-1FD3-A639-B69F-F1ED1D73EDD5}"/>
              </a:ext>
            </a:extLst>
          </p:cNvPr>
          <p:cNvSpPr/>
          <p:nvPr/>
        </p:nvSpPr>
        <p:spPr>
          <a:xfrm>
            <a:off x="0" y="1"/>
            <a:ext cx="12192000" cy="707666"/>
          </a:xfrm>
          <a:prstGeom prst="rect">
            <a:avLst/>
          </a:prstGeom>
          <a:solidFill>
            <a:srgbClr val="2540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Title 1">
            <a:extLst>
              <a:ext uri="{FF2B5EF4-FFF2-40B4-BE49-F238E27FC236}">
                <a16:creationId xmlns:a16="http://schemas.microsoft.com/office/drawing/2014/main" id="{34E74D5C-0E08-EAE9-632D-1640EC12A34F}"/>
              </a:ext>
            </a:extLst>
          </p:cNvPr>
          <p:cNvSpPr txBox="1">
            <a:spLocks/>
          </p:cNvSpPr>
          <p:nvPr/>
        </p:nvSpPr>
        <p:spPr>
          <a:xfrm>
            <a:off x="1" y="0"/>
            <a:ext cx="12192000" cy="7076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sz="3600" spc="300" dirty="0">
                <a:solidFill>
                  <a:schemeClr val="bg1"/>
                </a:solidFill>
              </a:rPr>
              <a:t>IDENTIFYING ESTATE &amp; NON-ESTATE ASSETS</a:t>
            </a:r>
          </a:p>
        </p:txBody>
      </p:sp>
      <p:sp>
        <p:nvSpPr>
          <p:cNvPr id="5" name="Rectangle 4">
            <a:extLst>
              <a:ext uri="{FF2B5EF4-FFF2-40B4-BE49-F238E27FC236}">
                <a16:creationId xmlns:a16="http://schemas.microsoft.com/office/drawing/2014/main" id="{6211A3F0-8BDD-BA7E-433C-1D43DB580548}"/>
              </a:ext>
            </a:extLst>
          </p:cNvPr>
          <p:cNvSpPr/>
          <p:nvPr/>
        </p:nvSpPr>
        <p:spPr>
          <a:xfrm>
            <a:off x="2675822" y="707667"/>
            <a:ext cx="9516177" cy="63610"/>
          </a:xfrm>
          <a:prstGeom prst="rect">
            <a:avLst/>
          </a:prstGeom>
          <a:solidFill>
            <a:srgbClr val="368E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57806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B8D1358-3781-484E-9502-FE555DF99B0F}"/>
              </a:ext>
            </a:extLst>
          </p:cNvPr>
          <p:cNvSpPr/>
          <p:nvPr/>
        </p:nvSpPr>
        <p:spPr>
          <a:xfrm>
            <a:off x="0" y="1"/>
            <a:ext cx="12192000" cy="707666"/>
          </a:xfrm>
          <a:prstGeom prst="rect">
            <a:avLst/>
          </a:prstGeom>
          <a:solidFill>
            <a:srgbClr val="2540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7484E68B-0DCA-440A-A7EB-96611F73B5DD}"/>
              </a:ext>
            </a:extLst>
          </p:cNvPr>
          <p:cNvSpPr>
            <a:spLocks noGrp="1"/>
          </p:cNvSpPr>
          <p:nvPr>
            <p:ph type="title"/>
          </p:nvPr>
        </p:nvSpPr>
        <p:spPr>
          <a:xfrm>
            <a:off x="1" y="0"/>
            <a:ext cx="12192000" cy="707667"/>
          </a:xfrm>
        </p:spPr>
        <p:txBody>
          <a:bodyPr>
            <a:normAutofit fontScale="90000"/>
          </a:bodyPr>
          <a:lstStyle/>
          <a:p>
            <a:pPr algn="ctr"/>
            <a:r>
              <a:rPr lang="en-GB" sz="3600" spc="300" dirty="0">
                <a:solidFill>
                  <a:schemeClr val="bg1"/>
                </a:solidFill>
              </a:rPr>
              <a:t>MATTERS TO CONSIDER WHEN PREPARING AN ESTATE PLAN</a:t>
            </a:r>
            <a:endParaRPr lang="en-AU" sz="3600" spc="300" dirty="0">
              <a:solidFill>
                <a:schemeClr val="bg1"/>
              </a:solidFill>
            </a:endParaRPr>
          </a:p>
        </p:txBody>
      </p:sp>
      <p:sp>
        <p:nvSpPr>
          <p:cNvPr id="5" name="Rectangle 4">
            <a:extLst>
              <a:ext uri="{FF2B5EF4-FFF2-40B4-BE49-F238E27FC236}">
                <a16:creationId xmlns:a16="http://schemas.microsoft.com/office/drawing/2014/main" id="{608950CC-E54C-4B22-8A01-D6DB5F76C016}"/>
              </a:ext>
            </a:extLst>
          </p:cNvPr>
          <p:cNvSpPr/>
          <p:nvPr/>
        </p:nvSpPr>
        <p:spPr>
          <a:xfrm>
            <a:off x="2675822" y="707667"/>
            <a:ext cx="9516177" cy="63610"/>
          </a:xfrm>
          <a:prstGeom prst="rect">
            <a:avLst/>
          </a:prstGeom>
          <a:solidFill>
            <a:srgbClr val="368E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aphicFrame>
        <p:nvGraphicFramePr>
          <p:cNvPr id="6" name="Diagram 5">
            <a:extLst>
              <a:ext uri="{FF2B5EF4-FFF2-40B4-BE49-F238E27FC236}">
                <a16:creationId xmlns:a16="http://schemas.microsoft.com/office/drawing/2014/main" id="{D14851D7-D899-43B7-BD8E-7C90924F032A}"/>
              </a:ext>
            </a:extLst>
          </p:cNvPr>
          <p:cNvGraphicFramePr/>
          <p:nvPr>
            <p:extLst>
              <p:ext uri="{D42A27DB-BD31-4B8C-83A1-F6EECF244321}">
                <p14:modId xmlns:p14="http://schemas.microsoft.com/office/powerpoint/2010/main" val="1823636697"/>
              </p:ext>
            </p:extLst>
          </p:nvPr>
        </p:nvGraphicFramePr>
        <p:xfrm>
          <a:off x="572567" y="1108817"/>
          <a:ext cx="11046866" cy="5174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7325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F7D7CC0B-08C1-415C-A0FD-26025AC57B86}"/>
              </a:ext>
            </a:extLst>
          </p:cNvPr>
          <p:cNvGrpSpPr/>
          <p:nvPr/>
        </p:nvGrpSpPr>
        <p:grpSpPr>
          <a:xfrm>
            <a:off x="6921882" y="4357546"/>
            <a:ext cx="4698616" cy="1846660"/>
            <a:chOff x="3195730" y="4015"/>
            <a:chExt cx="4084894" cy="1867543"/>
          </a:xfrm>
          <a:solidFill>
            <a:srgbClr val="CFD5EA"/>
          </a:solidFill>
        </p:grpSpPr>
        <p:sp>
          <p:nvSpPr>
            <p:cNvPr id="20" name="Rectangle: Rounded Corners 19">
              <a:extLst>
                <a:ext uri="{FF2B5EF4-FFF2-40B4-BE49-F238E27FC236}">
                  <a16:creationId xmlns:a16="http://schemas.microsoft.com/office/drawing/2014/main" id="{793D0ACB-7DDE-4808-B1E3-A080E623E02F}"/>
                </a:ext>
              </a:extLst>
            </p:cNvPr>
            <p:cNvSpPr/>
            <p:nvPr/>
          </p:nvSpPr>
          <p:spPr>
            <a:xfrm>
              <a:off x="3195730" y="4015"/>
              <a:ext cx="4084894" cy="1867543"/>
            </a:xfrm>
            <a:prstGeom prst="roundRect">
              <a:avLst>
                <a:gd name="adj" fmla="val 10000"/>
              </a:avLst>
            </a:prstGeom>
            <a:grpFill/>
            <a:ln>
              <a:solidFill>
                <a:srgbClr val="CFD5EA"/>
              </a:solidFill>
            </a:ln>
          </p:spPr>
          <p:style>
            <a:lnRef idx="2">
              <a:schemeClr val="accent1">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AU"/>
            </a:p>
          </p:txBody>
        </p:sp>
        <p:sp>
          <p:nvSpPr>
            <p:cNvPr id="21" name="Rectangle: Rounded Corners 4">
              <a:extLst>
                <a:ext uri="{FF2B5EF4-FFF2-40B4-BE49-F238E27FC236}">
                  <a16:creationId xmlns:a16="http://schemas.microsoft.com/office/drawing/2014/main" id="{44FEC32D-98CD-4568-9CBD-9F23611A2351}"/>
                </a:ext>
              </a:extLst>
            </p:cNvPr>
            <p:cNvSpPr txBox="1"/>
            <p:nvPr/>
          </p:nvSpPr>
          <p:spPr>
            <a:xfrm>
              <a:off x="4665482" y="4015"/>
              <a:ext cx="2523809" cy="1709807"/>
            </a:xfrm>
            <a:prstGeom prst="rect">
              <a:avLst/>
            </a:prstGeom>
            <a:grpFill/>
            <a:ln>
              <a:solidFill>
                <a:srgbClr val="CFD5EA"/>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t" anchorCtr="0">
              <a:noAutofit/>
            </a:bodyPr>
            <a:lstStyle/>
            <a:p>
              <a:pPr marL="285750" lvl="0" indent="-285750">
                <a:buFont typeface="Arial" panose="020B0604020202020204" pitchFamily="34" charset="0"/>
                <a:buChar char="•"/>
              </a:pPr>
              <a:r>
                <a:rPr lang="en-AU" sz="1600" dirty="0"/>
                <a:t>Primarily for one beneficiary</a:t>
              </a:r>
            </a:p>
            <a:p>
              <a:pPr marL="285750" lvl="0" indent="-285750">
                <a:buFont typeface="Arial" panose="020B0604020202020204" pitchFamily="34" charset="0"/>
                <a:buChar char="•"/>
              </a:pPr>
              <a:r>
                <a:rPr lang="en-AU" sz="1600" dirty="0"/>
                <a:t>Can involve distribution of income and capital</a:t>
              </a:r>
            </a:p>
            <a:p>
              <a:pPr marL="285750" lvl="0" indent="-285750">
                <a:buFont typeface="Arial" panose="020B0604020202020204" pitchFamily="34" charset="0"/>
                <a:buChar char="•"/>
              </a:pPr>
              <a:r>
                <a:rPr lang="en-AU" sz="1600" dirty="0"/>
                <a:t>Independently controlled (</a:t>
              </a:r>
              <a:r>
                <a:rPr lang="en-AU" sz="1600" dirty="0" err="1"/>
                <a:t>eg</a:t>
              </a:r>
              <a:r>
                <a:rPr lang="en-AU" sz="1600" dirty="0"/>
                <a:t> for vulnerable beneficiaries -mental disorder, drug addiction, spendthrift)</a:t>
              </a:r>
            </a:p>
          </p:txBody>
        </p:sp>
      </p:grpSp>
      <p:graphicFrame>
        <p:nvGraphicFramePr>
          <p:cNvPr id="4" name="Content Placeholder 3">
            <a:extLst>
              <a:ext uri="{FF2B5EF4-FFF2-40B4-BE49-F238E27FC236}">
                <a16:creationId xmlns:a16="http://schemas.microsoft.com/office/drawing/2014/main" id="{8695F8A4-2164-4499-B066-80097E92BEAC}"/>
              </a:ext>
            </a:extLst>
          </p:cNvPr>
          <p:cNvGraphicFramePr>
            <a:graphicFrameLocks noGrp="1"/>
          </p:cNvGraphicFramePr>
          <p:nvPr>
            <p:ph idx="1"/>
            <p:extLst>
              <p:ext uri="{D42A27DB-BD31-4B8C-83A1-F6EECF244321}">
                <p14:modId xmlns:p14="http://schemas.microsoft.com/office/powerpoint/2010/main" val="1746979359"/>
              </p:ext>
            </p:extLst>
          </p:nvPr>
        </p:nvGraphicFramePr>
        <p:xfrm>
          <a:off x="571500" y="914399"/>
          <a:ext cx="11049000" cy="58095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BB43F5FF-ED42-4E59-8E11-063597D12511}"/>
              </a:ext>
            </a:extLst>
          </p:cNvPr>
          <p:cNvSpPr/>
          <p:nvPr/>
        </p:nvSpPr>
        <p:spPr>
          <a:xfrm>
            <a:off x="0" y="1"/>
            <a:ext cx="12192000" cy="707666"/>
          </a:xfrm>
          <a:prstGeom prst="rect">
            <a:avLst/>
          </a:prstGeom>
          <a:solidFill>
            <a:srgbClr val="2540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spc="300" dirty="0">
                <a:solidFill>
                  <a:schemeClr val="bg1"/>
                </a:solidFill>
              </a:rPr>
              <a:t>EXAMPLES OF DIFFERENT TYPES OF TESTAMENTARY TRUSTS</a:t>
            </a:r>
          </a:p>
        </p:txBody>
      </p:sp>
      <p:sp>
        <p:nvSpPr>
          <p:cNvPr id="26" name="TextBox 25">
            <a:extLst>
              <a:ext uri="{FF2B5EF4-FFF2-40B4-BE49-F238E27FC236}">
                <a16:creationId xmlns:a16="http://schemas.microsoft.com/office/drawing/2014/main" id="{637D5A24-E6E9-4325-A515-8FAC5200092C}"/>
              </a:ext>
            </a:extLst>
          </p:cNvPr>
          <p:cNvSpPr txBox="1"/>
          <p:nvPr/>
        </p:nvSpPr>
        <p:spPr>
          <a:xfrm>
            <a:off x="885524" y="4494998"/>
            <a:ext cx="2743200" cy="1569660"/>
          </a:xfrm>
          <a:prstGeom prst="rect">
            <a:avLst/>
          </a:prstGeom>
          <a:noFill/>
        </p:spPr>
        <p:txBody>
          <a:bodyPr wrap="square" rtlCol="0">
            <a:spAutoFit/>
          </a:bodyPr>
          <a:lstStyle/>
          <a:p>
            <a:pPr marL="285750" lvl="0" indent="-285750">
              <a:lnSpc>
                <a:spcPct val="100000"/>
              </a:lnSpc>
              <a:buFont typeface="Arial" panose="020B0604020202020204" pitchFamily="34" charset="0"/>
              <a:buChar char="•"/>
            </a:pPr>
            <a:r>
              <a:rPr lang="en-AU" sz="1600" dirty="0"/>
              <a:t>Trust for a child until they attain a specified age</a:t>
            </a:r>
          </a:p>
          <a:p>
            <a:pPr marL="285750" lvl="0" indent="-285750">
              <a:lnSpc>
                <a:spcPct val="100000"/>
              </a:lnSpc>
              <a:buFont typeface="Arial" panose="020B0604020202020204" pitchFamily="34" charset="0"/>
              <a:buChar char="•"/>
            </a:pPr>
            <a:r>
              <a:rPr lang="en-AU" sz="1600" dirty="0"/>
              <a:t>Distribution of income and capital</a:t>
            </a:r>
          </a:p>
          <a:p>
            <a:pPr marL="285750" lvl="0" indent="-285750">
              <a:lnSpc>
                <a:spcPct val="100000"/>
              </a:lnSpc>
              <a:buFont typeface="Arial" panose="020B0604020202020204" pitchFamily="34" charset="0"/>
              <a:buChar char="•"/>
            </a:pPr>
            <a:r>
              <a:rPr lang="en-AU" sz="1600" dirty="0"/>
              <a:t>Independently controlled until the age is attained</a:t>
            </a:r>
          </a:p>
        </p:txBody>
      </p:sp>
      <p:sp>
        <p:nvSpPr>
          <p:cNvPr id="27" name="Rectangle 26">
            <a:extLst>
              <a:ext uri="{FF2B5EF4-FFF2-40B4-BE49-F238E27FC236}">
                <a16:creationId xmlns:a16="http://schemas.microsoft.com/office/drawing/2014/main" id="{06E2E1F4-958B-4CF9-A9EC-47E79EC0F68F}"/>
              </a:ext>
            </a:extLst>
          </p:cNvPr>
          <p:cNvSpPr/>
          <p:nvPr/>
        </p:nvSpPr>
        <p:spPr>
          <a:xfrm>
            <a:off x="2675822" y="707667"/>
            <a:ext cx="9516177" cy="63610"/>
          </a:xfrm>
          <a:prstGeom prst="rect">
            <a:avLst/>
          </a:prstGeom>
          <a:solidFill>
            <a:srgbClr val="368E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07470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FEA7-8739-584E-505E-13AD131AFC3C}"/>
              </a:ext>
            </a:extLst>
          </p:cNvPr>
          <p:cNvSpPr>
            <a:spLocks noGrp="1"/>
          </p:cNvSpPr>
          <p:nvPr>
            <p:ph type="title"/>
          </p:nvPr>
        </p:nvSpPr>
        <p:spPr/>
        <p:txBody>
          <a:bodyPr>
            <a:normAutofit/>
          </a:bodyPr>
          <a:lstStyle/>
          <a:p>
            <a:pPr algn="ctr"/>
            <a:r>
              <a:rPr lang="it-IT" sz="3600" b="0" dirty="0"/>
              <a:t>FAMILY PROVISION CLAIM</a:t>
            </a:r>
            <a:endParaRPr lang="en-AU" sz="3600" b="0" dirty="0"/>
          </a:p>
        </p:txBody>
      </p:sp>
      <p:graphicFrame>
        <p:nvGraphicFramePr>
          <p:cNvPr id="3" name="Diagram 2">
            <a:extLst>
              <a:ext uri="{FF2B5EF4-FFF2-40B4-BE49-F238E27FC236}">
                <a16:creationId xmlns:a16="http://schemas.microsoft.com/office/drawing/2014/main" id="{CDB4625C-7485-546B-2B1B-41E68E97FEFB}"/>
              </a:ext>
            </a:extLst>
          </p:cNvPr>
          <p:cNvGraphicFramePr/>
          <p:nvPr>
            <p:extLst>
              <p:ext uri="{D42A27DB-BD31-4B8C-83A1-F6EECF244321}">
                <p14:modId xmlns:p14="http://schemas.microsoft.com/office/powerpoint/2010/main" val="550262098"/>
              </p:ext>
            </p:extLst>
          </p:nvPr>
        </p:nvGraphicFramePr>
        <p:xfrm>
          <a:off x="572567" y="1108817"/>
          <a:ext cx="11046866" cy="5174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7075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FEA7-8739-584E-505E-13AD131AFC3C}"/>
              </a:ext>
            </a:extLst>
          </p:cNvPr>
          <p:cNvSpPr>
            <a:spLocks noGrp="1"/>
          </p:cNvSpPr>
          <p:nvPr>
            <p:ph type="title"/>
          </p:nvPr>
        </p:nvSpPr>
        <p:spPr/>
        <p:txBody>
          <a:bodyPr>
            <a:normAutofit/>
          </a:bodyPr>
          <a:lstStyle/>
          <a:p>
            <a:pPr algn="ctr"/>
            <a:r>
              <a:rPr lang="it-IT" sz="3600" b="0" dirty="0"/>
              <a:t>PAYMENT OF SUPERANNUATION DEATH BENEFITS</a:t>
            </a:r>
            <a:endParaRPr lang="en-AU" sz="3600" b="0" dirty="0"/>
          </a:p>
        </p:txBody>
      </p:sp>
      <p:graphicFrame>
        <p:nvGraphicFramePr>
          <p:cNvPr id="3" name="Diagram 2">
            <a:extLst>
              <a:ext uri="{FF2B5EF4-FFF2-40B4-BE49-F238E27FC236}">
                <a16:creationId xmlns:a16="http://schemas.microsoft.com/office/drawing/2014/main" id="{CDB4625C-7485-546B-2B1B-41E68E97FEFB}"/>
              </a:ext>
            </a:extLst>
          </p:cNvPr>
          <p:cNvGraphicFramePr/>
          <p:nvPr>
            <p:extLst>
              <p:ext uri="{D42A27DB-BD31-4B8C-83A1-F6EECF244321}">
                <p14:modId xmlns:p14="http://schemas.microsoft.com/office/powerpoint/2010/main" val="1504688960"/>
              </p:ext>
            </p:extLst>
          </p:nvPr>
        </p:nvGraphicFramePr>
        <p:xfrm>
          <a:off x="572567" y="1058239"/>
          <a:ext cx="11046866" cy="23707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a:extLst>
              <a:ext uri="{FF2B5EF4-FFF2-40B4-BE49-F238E27FC236}">
                <a16:creationId xmlns:a16="http://schemas.microsoft.com/office/drawing/2014/main" id="{959EC5A8-7042-40A7-FA7E-09F335237DBB}"/>
              </a:ext>
            </a:extLst>
          </p:cNvPr>
          <p:cNvGraphicFramePr/>
          <p:nvPr>
            <p:extLst>
              <p:ext uri="{D42A27DB-BD31-4B8C-83A1-F6EECF244321}">
                <p14:modId xmlns:p14="http://schemas.microsoft.com/office/powerpoint/2010/main" val="1232431572"/>
              </p:ext>
            </p:extLst>
          </p:nvPr>
        </p:nvGraphicFramePr>
        <p:xfrm>
          <a:off x="572567" y="3464958"/>
          <a:ext cx="11046866" cy="295638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581031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B495B-48FA-4697-F7F7-609015A92076}"/>
              </a:ext>
            </a:extLst>
          </p:cNvPr>
          <p:cNvSpPr>
            <a:spLocks noGrp="1"/>
          </p:cNvSpPr>
          <p:nvPr>
            <p:ph type="title"/>
          </p:nvPr>
        </p:nvSpPr>
        <p:spPr/>
        <p:txBody>
          <a:bodyPr>
            <a:normAutofit/>
          </a:bodyPr>
          <a:lstStyle/>
          <a:p>
            <a:pPr algn="ctr"/>
            <a:r>
              <a:rPr lang="en-US" sz="3600" b="0" dirty="0"/>
              <a:t>SUMMARY OF DEATH BENEFIT PAYMENT RECIPIENTS</a:t>
            </a:r>
            <a:endParaRPr lang="en-AU" sz="3600" b="0" dirty="0"/>
          </a:p>
        </p:txBody>
      </p:sp>
      <p:graphicFrame>
        <p:nvGraphicFramePr>
          <p:cNvPr id="3" name="Table 4">
            <a:extLst>
              <a:ext uri="{FF2B5EF4-FFF2-40B4-BE49-F238E27FC236}">
                <a16:creationId xmlns:a16="http://schemas.microsoft.com/office/drawing/2014/main" id="{797E80C0-05DA-97A7-D604-38E5DA520635}"/>
              </a:ext>
            </a:extLst>
          </p:cNvPr>
          <p:cNvGraphicFramePr>
            <a:graphicFrameLocks/>
          </p:cNvGraphicFramePr>
          <p:nvPr>
            <p:extLst>
              <p:ext uri="{D42A27DB-BD31-4B8C-83A1-F6EECF244321}">
                <p14:modId xmlns:p14="http://schemas.microsoft.com/office/powerpoint/2010/main" val="1166994795"/>
              </p:ext>
            </p:extLst>
          </p:nvPr>
        </p:nvGraphicFramePr>
        <p:xfrm>
          <a:off x="435428" y="1238760"/>
          <a:ext cx="11321144" cy="4879588"/>
        </p:xfrm>
        <a:graphic>
          <a:graphicData uri="http://schemas.openxmlformats.org/drawingml/2006/table">
            <a:tbl>
              <a:tblPr firstRow="1" bandRow="1">
                <a:effectLst>
                  <a:outerShdw blurRad="50800" dist="38100" dir="5400000" algn="t" rotWithShape="0">
                    <a:schemeClr val="tx1">
                      <a:alpha val="40000"/>
                    </a:schemeClr>
                  </a:outerShdw>
                </a:effectLst>
                <a:tableStyleId>{5C22544A-7EE6-4342-B048-85BDC9FD1C3A}</a:tableStyleId>
              </a:tblPr>
              <a:tblGrid>
                <a:gridCol w="2835470">
                  <a:extLst>
                    <a:ext uri="{9D8B030D-6E8A-4147-A177-3AD203B41FA5}">
                      <a16:colId xmlns:a16="http://schemas.microsoft.com/office/drawing/2014/main" val="55982553"/>
                    </a:ext>
                  </a:extLst>
                </a:gridCol>
                <a:gridCol w="2828558">
                  <a:extLst>
                    <a:ext uri="{9D8B030D-6E8A-4147-A177-3AD203B41FA5}">
                      <a16:colId xmlns:a16="http://schemas.microsoft.com/office/drawing/2014/main" val="2676512279"/>
                    </a:ext>
                  </a:extLst>
                </a:gridCol>
                <a:gridCol w="2828558">
                  <a:extLst>
                    <a:ext uri="{9D8B030D-6E8A-4147-A177-3AD203B41FA5}">
                      <a16:colId xmlns:a16="http://schemas.microsoft.com/office/drawing/2014/main" val="331393438"/>
                    </a:ext>
                  </a:extLst>
                </a:gridCol>
                <a:gridCol w="2828558">
                  <a:extLst>
                    <a:ext uri="{9D8B030D-6E8A-4147-A177-3AD203B41FA5}">
                      <a16:colId xmlns:a16="http://schemas.microsoft.com/office/drawing/2014/main" val="3931079079"/>
                    </a:ext>
                  </a:extLst>
                </a:gridCol>
              </a:tblGrid>
              <a:tr h="509718">
                <a:tc>
                  <a:txBody>
                    <a:bodyPr/>
                    <a:lstStyle/>
                    <a:p>
                      <a:r>
                        <a:rPr lang="en-US" sz="1600" spc="280" baseline="0" dirty="0">
                          <a:latin typeface="+mj-lt"/>
                        </a:rPr>
                        <a:t>W</a:t>
                      </a:r>
                      <a:r>
                        <a:rPr lang="en-AU" sz="1600" spc="280" baseline="0" dirty="0">
                          <a:latin typeface="+mj-lt"/>
                        </a:rPr>
                        <a:t>HO</a:t>
                      </a:r>
                    </a:p>
                  </a:txBody>
                  <a:tcPr marL="252000" marR="288000" marT="72000" marB="72000">
                    <a:solidFill>
                      <a:srgbClr val="254056"/>
                    </a:solidFill>
                  </a:tcPr>
                </a:tc>
                <a:tc>
                  <a:txBody>
                    <a:bodyPr/>
                    <a:lstStyle/>
                    <a:p>
                      <a:r>
                        <a:rPr lang="en-AU" sz="1600" spc="280" baseline="0" dirty="0">
                          <a:latin typeface="+mj-lt"/>
                        </a:rPr>
                        <a:t>SIS DEPENDANT</a:t>
                      </a:r>
                    </a:p>
                  </a:txBody>
                  <a:tcPr marL="252000" marR="288000" marT="72000" marB="72000">
                    <a:solidFill>
                      <a:srgbClr val="254056"/>
                    </a:solidFill>
                  </a:tcPr>
                </a:tc>
                <a:tc>
                  <a:txBody>
                    <a:bodyPr/>
                    <a:lstStyle/>
                    <a:p>
                      <a:r>
                        <a:rPr lang="en-US" sz="1600" spc="280" baseline="0" dirty="0">
                          <a:latin typeface="+mj-lt"/>
                        </a:rPr>
                        <a:t>TAX DEPENDANT</a:t>
                      </a:r>
                      <a:endParaRPr lang="en-AU" sz="1600" spc="280" baseline="0" dirty="0">
                        <a:latin typeface="+mj-lt"/>
                      </a:endParaRPr>
                    </a:p>
                  </a:txBody>
                  <a:tcPr marL="252000" marR="288000" marT="72000" marB="72000">
                    <a:solidFill>
                      <a:srgbClr val="254056"/>
                    </a:solidFill>
                  </a:tcPr>
                </a:tc>
                <a:tc>
                  <a:txBody>
                    <a:bodyPr/>
                    <a:lstStyle/>
                    <a:p>
                      <a:r>
                        <a:rPr lang="en-US" sz="1600" spc="280" baseline="0" dirty="0">
                          <a:latin typeface="+mj-lt"/>
                        </a:rPr>
                        <a:t>FORM &amp; MANNER</a:t>
                      </a:r>
                      <a:endParaRPr lang="en-AU" sz="1600" spc="280" baseline="0" dirty="0">
                        <a:latin typeface="+mj-lt"/>
                      </a:endParaRPr>
                    </a:p>
                  </a:txBody>
                  <a:tcPr marL="252000" marR="288000" marT="72000" marB="72000">
                    <a:solidFill>
                      <a:srgbClr val="254056"/>
                    </a:solidFill>
                  </a:tcPr>
                </a:tc>
                <a:extLst>
                  <a:ext uri="{0D108BD9-81ED-4DB2-BD59-A6C34878D82A}">
                    <a16:rowId xmlns:a16="http://schemas.microsoft.com/office/drawing/2014/main" val="4057027252"/>
                  </a:ext>
                </a:extLst>
              </a:tr>
              <a:tr h="554178">
                <a:tc>
                  <a:txBody>
                    <a:bodyPr/>
                    <a:lstStyle/>
                    <a:p>
                      <a:r>
                        <a:rPr lang="en-AU" sz="1600" b="1" dirty="0"/>
                        <a:t>Spouse / domestic partner</a:t>
                      </a:r>
                    </a:p>
                  </a:txBody>
                  <a:tcPr marL="252000" marR="288000" marT="72000" marB="72000"/>
                </a:tc>
                <a:tc>
                  <a:txBody>
                    <a:bodyPr/>
                    <a:lstStyle/>
                    <a:p>
                      <a:r>
                        <a:rPr lang="en-US" sz="1600" b="1" dirty="0"/>
                        <a:t>YES</a:t>
                      </a:r>
                      <a:endParaRPr lang="en-AU" sz="1600" b="1" dirty="0"/>
                    </a:p>
                  </a:txBody>
                  <a:tcPr marL="252000" marR="288000" marT="72000" marB="72000"/>
                </a:tc>
                <a:tc>
                  <a:txBody>
                    <a:bodyPr/>
                    <a:lstStyle/>
                    <a:p>
                      <a:r>
                        <a:rPr lang="en-US" sz="1600" b="1" dirty="0"/>
                        <a:t>YES</a:t>
                      </a:r>
                      <a:endParaRPr lang="en-AU" sz="1600" b="1" dirty="0"/>
                    </a:p>
                  </a:txBody>
                  <a:tcPr marL="252000" marR="288000" marT="72000" marB="72000"/>
                </a:tc>
                <a:tc>
                  <a:txBody>
                    <a:bodyPr/>
                    <a:lstStyle/>
                    <a:p>
                      <a:r>
                        <a:rPr lang="en-AU" sz="1600" b="1" dirty="0"/>
                        <a:t>Lump sum or pension (subject to caps)</a:t>
                      </a:r>
                    </a:p>
                  </a:txBody>
                  <a:tcPr marL="252000" marR="288000" marT="72000" marB="72000"/>
                </a:tc>
                <a:extLst>
                  <a:ext uri="{0D108BD9-81ED-4DB2-BD59-A6C34878D82A}">
                    <a16:rowId xmlns:a16="http://schemas.microsoft.com/office/drawing/2014/main" val="1005272494"/>
                  </a:ext>
                </a:extLst>
              </a:tr>
              <a:tr h="554178">
                <a:tc>
                  <a:txBody>
                    <a:bodyPr/>
                    <a:lstStyle/>
                    <a:p>
                      <a:r>
                        <a:rPr lang="en-AU" sz="1600" b="1" dirty="0"/>
                        <a:t>Minor children</a:t>
                      </a:r>
                    </a:p>
                  </a:txBody>
                  <a:tcPr marL="252000" marR="288000" marT="72000" marB="72000"/>
                </a:tc>
                <a:tc>
                  <a:txBody>
                    <a:bodyPr/>
                    <a:lstStyle/>
                    <a:p>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YES</a:t>
                      </a:r>
                      <a:endParaRPr lang="en-AU" sz="1600" b="1" dirty="0"/>
                    </a:p>
                  </a:txBody>
                  <a:tcPr marL="252000" marR="288000" marT="72000" marB="72000"/>
                </a:tc>
                <a:tc>
                  <a:txBody>
                    <a:bodyPr/>
                    <a:lstStyle/>
                    <a:p>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lang="en-AU" sz="1600" b="1" dirty="0"/>
                    </a:p>
                  </a:txBody>
                  <a:tcPr marL="252000" marR="288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t>Lump sum or pension</a:t>
                      </a:r>
                    </a:p>
                  </a:txBody>
                  <a:tcPr marL="252000" marR="288000" marT="72000" marB="72000"/>
                </a:tc>
                <a:extLst>
                  <a:ext uri="{0D108BD9-81ED-4DB2-BD59-A6C34878D82A}">
                    <a16:rowId xmlns:a16="http://schemas.microsoft.com/office/drawing/2014/main" val="2109380008"/>
                  </a:ext>
                </a:extLst>
              </a:tr>
              <a:tr h="787916">
                <a:tc>
                  <a:txBody>
                    <a:bodyPr/>
                    <a:lstStyle/>
                    <a:p>
                      <a:r>
                        <a:rPr lang="en-AU" sz="1600" b="1" dirty="0"/>
                        <a:t>Adult children –financial dependants</a:t>
                      </a:r>
                    </a:p>
                  </a:txBody>
                  <a:tcPr marL="252000" marR="288000" marT="72000" marB="72000"/>
                </a:tc>
                <a:tc>
                  <a:txBody>
                    <a:bodyPr/>
                    <a:lstStyle/>
                    <a:p>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lang="en-AU" sz="1600" b="1" dirty="0"/>
                    </a:p>
                  </a:txBody>
                  <a:tcPr marL="252000" marR="288000" marT="72000" marB="72000"/>
                </a:tc>
                <a:tc>
                  <a:txBody>
                    <a:bodyPr/>
                    <a:lstStyle/>
                    <a:p>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YES</a:t>
                      </a:r>
                      <a:endParaRPr lang="en-AU" sz="1600" b="1" dirty="0"/>
                    </a:p>
                  </a:txBody>
                  <a:tcPr marL="252000" marR="288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t>Lump sum or pension*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dirty="0"/>
                        <a:t>(note limitations re pension 18 to 25)</a:t>
                      </a:r>
                    </a:p>
                    <a:p>
                      <a:endParaRPr lang="en-AU" sz="1600" b="1" dirty="0"/>
                    </a:p>
                  </a:txBody>
                  <a:tcPr marL="252000" marR="288000" marT="72000" marB="72000"/>
                </a:tc>
                <a:extLst>
                  <a:ext uri="{0D108BD9-81ED-4DB2-BD59-A6C34878D82A}">
                    <a16:rowId xmlns:a16="http://schemas.microsoft.com/office/drawing/2014/main" val="2659569141"/>
                  </a:ext>
                </a:extLst>
              </a:tr>
              <a:tr h="753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t>Adult children –non financial dependants</a:t>
                      </a:r>
                    </a:p>
                  </a:txBody>
                  <a:tcPr marL="252000" marR="288000" marT="72000" marB="72000"/>
                </a:tc>
                <a:tc>
                  <a:txBody>
                    <a:bodyPr/>
                    <a:lstStyle/>
                    <a:p>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lang="en-AU" sz="1600" b="1" dirty="0"/>
                    </a:p>
                  </a:txBody>
                  <a:tcPr marL="252000" marR="288000" marT="72000" marB="72000"/>
                </a:tc>
                <a:tc>
                  <a:txBody>
                    <a:bodyPr/>
                    <a:lstStyle/>
                    <a:p>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NO</a:t>
                      </a:r>
                      <a:endParaRPr lang="en-AU" sz="1600" b="1" dirty="0"/>
                    </a:p>
                  </a:txBody>
                  <a:tcPr marL="252000" marR="288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t>Lump sum</a:t>
                      </a:r>
                    </a:p>
                  </a:txBody>
                  <a:tcPr marL="252000" marR="288000" marT="72000" marB="72000"/>
                </a:tc>
                <a:extLst>
                  <a:ext uri="{0D108BD9-81ED-4DB2-BD59-A6C34878D82A}">
                    <a16:rowId xmlns:a16="http://schemas.microsoft.com/office/drawing/2014/main" val="2574184609"/>
                  </a:ext>
                </a:extLst>
              </a:tr>
              <a:tr h="723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t>Financial dependants and inter-dependants</a:t>
                      </a:r>
                    </a:p>
                  </a:txBody>
                  <a:tcPr marL="252000" marR="288000" marT="72000" marB="72000"/>
                </a:tc>
                <a:tc>
                  <a:txBody>
                    <a:bodyPr/>
                    <a:lstStyle/>
                    <a:p>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YES</a:t>
                      </a:r>
                      <a:endParaRPr lang="en-AU" sz="1600" b="1" dirty="0"/>
                    </a:p>
                  </a:txBody>
                  <a:tcPr marL="252000" marR="288000" marT="72000" marB="72000"/>
                </a:tc>
                <a:tc>
                  <a:txBody>
                    <a:bodyPr/>
                    <a:lstStyle/>
                    <a:p>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YES</a:t>
                      </a:r>
                      <a:endParaRPr lang="en-AU" sz="1600" b="1" dirty="0"/>
                    </a:p>
                  </a:txBody>
                  <a:tcPr marL="252000" marR="288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t>Lump sum or pension*</a:t>
                      </a:r>
                    </a:p>
                    <a:p>
                      <a:endParaRPr lang="en-AU" sz="1600" b="1" dirty="0"/>
                    </a:p>
                  </a:txBody>
                  <a:tcPr marL="252000" marR="288000" marT="72000" marB="72000"/>
                </a:tc>
                <a:extLst>
                  <a:ext uri="{0D108BD9-81ED-4DB2-BD59-A6C34878D82A}">
                    <a16:rowId xmlns:a16="http://schemas.microsoft.com/office/drawing/2014/main" val="2278227328"/>
                  </a:ext>
                </a:extLst>
              </a:tr>
              <a:tr h="9192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Legal personal representative (estate)</a:t>
                      </a:r>
                      <a:endParaRPr lang="en-AU" sz="1600" b="1" dirty="0"/>
                    </a:p>
                  </a:txBody>
                  <a:tcPr marL="252000" marR="288000" marT="72000" marB="72000"/>
                </a:tc>
                <a:tc>
                  <a:txBody>
                    <a:bodyPr/>
                    <a:lstStyle/>
                    <a:p>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YES (r 6.22 SISR)</a:t>
                      </a:r>
                      <a:endParaRPr lang="en-AU" sz="1600" b="1" dirty="0"/>
                    </a:p>
                  </a:txBody>
                  <a:tcPr marL="252000" marR="288000" marT="72000" marB="72000"/>
                </a:tc>
                <a:tc>
                  <a:txBody>
                    <a:bodyPr/>
                    <a:lstStyle/>
                    <a:p>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Look through</a:t>
                      </a:r>
                      <a:endParaRPr lang="en-AU" sz="1600" b="1" dirty="0"/>
                    </a:p>
                  </a:txBody>
                  <a:tcPr marL="252000" marR="288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t>Lump sum </a:t>
                      </a:r>
                    </a:p>
                  </a:txBody>
                  <a:tcPr marL="252000" marR="288000" marT="72000" marB="72000"/>
                </a:tc>
                <a:extLst>
                  <a:ext uri="{0D108BD9-81ED-4DB2-BD59-A6C34878D82A}">
                    <a16:rowId xmlns:a16="http://schemas.microsoft.com/office/drawing/2014/main" val="1332474300"/>
                  </a:ext>
                </a:extLst>
              </a:tr>
            </a:tbl>
          </a:graphicData>
        </a:graphic>
      </p:graphicFrame>
    </p:spTree>
    <p:extLst>
      <p:ext uri="{BB962C8B-B14F-4D97-AF65-F5344CB8AC3E}">
        <p14:creationId xmlns:p14="http://schemas.microsoft.com/office/powerpoint/2010/main" val="1042328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2BFE2302BC73848BAF92C6B4165BBDC" ma:contentTypeVersion="7" ma:contentTypeDescription="Create a new document." ma:contentTypeScope="" ma:versionID="0be19d019f2ab71c1e475ae9524e7c05">
  <xsd:schema xmlns:xsd="http://www.w3.org/2001/XMLSchema" xmlns:xs="http://www.w3.org/2001/XMLSchema" xmlns:p="http://schemas.microsoft.com/office/2006/metadata/properties" xmlns:ns2="307d5d51-281b-4826-96ed-6d768ff8f199" xmlns:ns3="b61fe019-9f1d-4a3b-a311-4e7a9d3af75c" targetNamespace="http://schemas.microsoft.com/office/2006/metadata/properties" ma:root="true" ma:fieldsID="f25dbb6e41955d0205c5c84b75923746" ns2:_="" ns3:_="">
    <xsd:import namespace="307d5d51-281b-4826-96ed-6d768ff8f199"/>
    <xsd:import namespace="b61fe019-9f1d-4a3b-a311-4e7a9d3af75c"/>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7d5d51-281b-4826-96ed-6d768ff8f1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1fe019-9f1d-4a3b-a311-4e7a9d3af75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8D280D-C075-4529-A194-C894B386C723}">
  <ds:schemaRefs>
    <ds:schemaRef ds:uri="http://schemas.microsoft.com/office/2006/documentManagement/types"/>
    <ds:schemaRef ds:uri="b61fe019-9f1d-4a3b-a311-4e7a9d3af75c"/>
    <ds:schemaRef ds:uri="http://schemas.openxmlformats.org/package/2006/metadata/core-properties"/>
    <ds:schemaRef ds:uri="http://www.w3.org/XML/1998/namespace"/>
    <ds:schemaRef ds:uri="http://purl.org/dc/terms/"/>
    <ds:schemaRef ds:uri="307d5d51-281b-4826-96ed-6d768ff8f199"/>
    <ds:schemaRef ds:uri="http://schemas.microsoft.com/office/2006/metadata/properties"/>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7536DED8-8943-492C-A3C7-54B8D7AC7801}">
  <ds:schemaRefs>
    <ds:schemaRef ds:uri="http://schemas.microsoft.com/sharepoint/v3/contenttype/forms"/>
  </ds:schemaRefs>
</ds:datastoreItem>
</file>

<file path=customXml/itemProps3.xml><?xml version="1.0" encoding="utf-8"?>
<ds:datastoreItem xmlns:ds="http://schemas.openxmlformats.org/officeDocument/2006/customXml" ds:itemID="{90399314-410F-4D7B-9716-916FD01B49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7d5d51-281b-4826-96ed-6d768ff8f199"/>
    <ds:schemaRef ds:uri="b61fe019-9f1d-4a3b-a311-4e7a9d3af7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777</TotalTime>
  <Words>1871</Words>
  <Application>Microsoft Office PowerPoint</Application>
  <PresentationFormat>Widescreen</PresentationFormat>
  <Paragraphs>211</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Corbel</vt:lpstr>
      <vt:lpstr>Wingdings</vt:lpstr>
      <vt:lpstr>Office Theme</vt:lpstr>
      <vt:lpstr>PowerPoint Presentation</vt:lpstr>
      <vt:lpstr>AGENDA</vt:lpstr>
      <vt:lpstr>WHAT ARE COMPLEX FAMILIES </vt:lpstr>
      <vt:lpstr> </vt:lpstr>
      <vt:lpstr>MATTERS TO CONSIDER WHEN PREPARING AN ESTATE PLAN</vt:lpstr>
      <vt:lpstr>PowerPoint Presentation</vt:lpstr>
      <vt:lpstr>FAMILY PROVISION CLAIM</vt:lpstr>
      <vt:lpstr>PAYMENT OF SUPERANNUATION DEATH BENEFITS</vt:lpstr>
      <vt:lpstr>SUMMARY OF DEATH BENEFIT PAYMENT RECIPIENTS</vt:lpstr>
      <vt:lpstr>PAYMENT OF DEATH BENEFITS: THINGS TO CONSIDER</vt:lpstr>
      <vt:lpstr>POWER OF BINDING DEATH BENEFIT NOMINATIONS</vt:lpstr>
      <vt:lpstr> HILL V ZUDA PTY LTD [2022] HCA 21</vt:lpstr>
      <vt:lpstr>RE NARUMON PTY LTD [2018] QSC 185</vt:lpstr>
      <vt:lpstr>WOOSTER V MORRIS [2013] VSC 594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Liya Katz</dc:creator>
  <cp:lastModifiedBy>Carrie Shao</cp:lastModifiedBy>
  <cp:revision>28</cp:revision>
  <dcterms:created xsi:type="dcterms:W3CDTF">2019-10-23T07:22:25Z</dcterms:created>
  <dcterms:modified xsi:type="dcterms:W3CDTF">2024-03-19T07:05:32Z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0x010100D2BFE2302BC73848BAF92C6B4165BBDC</vt:lpwstr>
  </property>
</Properties>
</file>